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loc Heavy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ooper BT Bold Italics" panose="020B0604020202020204" charset="0"/>
      <p:regular r:id="rId22"/>
    </p:embeddedFont>
    <p:embeddedFont>
      <p:font typeface="Poppins" panose="00000500000000000000" pitchFamily="2" charset="0"/>
      <p:regular r:id="rId23"/>
    </p:embeddedFont>
    <p:embeddedFont>
      <p:font typeface="Poppins Bold" panose="00000800000000000000" charset="0"/>
      <p:regular r:id="rId24"/>
    </p:embeddedFont>
    <p:embeddedFont>
      <p:font typeface="Poppins Medium" panose="00000600000000000000" pitchFamily="2" charset="0"/>
      <p:regular r:id="rId25"/>
    </p:embeddedFont>
    <p:embeddedFont>
      <p:font typeface="Poppins Semi-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14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dnpwc.gov.np/media/publication/Tiger_Conservation_Action_Plan_2016-2020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901" cy="650901"/>
          </a:xfrm>
          <a:custGeom>
            <a:avLst/>
            <a:gdLst/>
            <a:ahLst/>
            <a:cxnLst/>
            <a:rect l="l" t="t" r="r" b="b"/>
            <a:pathLst>
              <a:path w="650901" h="650901">
                <a:moveTo>
                  <a:pt x="0" y="0"/>
                </a:moveTo>
                <a:lnTo>
                  <a:pt x="650901" y="0"/>
                </a:lnTo>
                <a:lnTo>
                  <a:pt x="650901" y="650901"/>
                </a:lnTo>
                <a:lnTo>
                  <a:pt x="0" y="65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85549" y="7980780"/>
            <a:ext cx="3880634" cy="3334920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4214" y="0"/>
              <a:ext cx="804372" cy="698500"/>
            </a:xfrm>
            <a:custGeom>
              <a:avLst/>
              <a:gdLst/>
              <a:ahLst/>
              <a:cxnLst/>
              <a:rect l="l" t="t" r="r" b="b"/>
              <a:pathLst>
                <a:path w="804372" h="698500">
                  <a:moveTo>
                    <a:pt x="797550" y="368218"/>
                  </a:moveTo>
                  <a:lnTo>
                    <a:pt x="616422" y="679532"/>
                  </a:lnTo>
                  <a:cubicBezTo>
                    <a:pt x="609589" y="691275"/>
                    <a:pt x="597028" y="698500"/>
                    <a:pt x="583441" y="698500"/>
                  </a:cubicBezTo>
                  <a:lnTo>
                    <a:pt x="220931" y="698500"/>
                  </a:lnTo>
                  <a:cubicBezTo>
                    <a:pt x="207344" y="698500"/>
                    <a:pt x="194783" y="691275"/>
                    <a:pt x="187950" y="679532"/>
                  </a:cubicBezTo>
                  <a:lnTo>
                    <a:pt x="6822" y="368218"/>
                  </a:lnTo>
                  <a:cubicBezTo>
                    <a:pt x="0" y="356493"/>
                    <a:pt x="0" y="342007"/>
                    <a:pt x="6822" y="330282"/>
                  </a:cubicBezTo>
                  <a:lnTo>
                    <a:pt x="187950" y="18968"/>
                  </a:lnTo>
                  <a:cubicBezTo>
                    <a:pt x="194783" y="7225"/>
                    <a:pt x="207344" y="0"/>
                    <a:pt x="220931" y="0"/>
                  </a:cubicBezTo>
                  <a:lnTo>
                    <a:pt x="583441" y="0"/>
                  </a:lnTo>
                  <a:cubicBezTo>
                    <a:pt x="597028" y="0"/>
                    <a:pt x="609589" y="7225"/>
                    <a:pt x="616422" y="18968"/>
                  </a:cubicBezTo>
                  <a:lnTo>
                    <a:pt x="797550" y="330282"/>
                  </a:lnTo>
                  <a:cubicBezTo>
                    <a:pt x="804372" y="342007"/>
                    <a:pt x="804372" y="356493"/>
                    <a:pt x="797550" y="36821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1672563" y="6817397"/>
            <a:ext cx="4576012" cy="0"/>
          </a:xfrm>
          <a:prstGeom prst="line">
            <a:avLst/>
          </a:prstGeom>
          <a:ln w="95250" cap="rnd">
            <a:solidFill>
              <a:srgbClr val="00AD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-1672563" y="3374353"/>
            <a:ext cx="4576012" cy="0"/>
          </a:xfrm>
          <a:prstGeom prst="line">
            <a:avLst/>
          </a:prstGeom>
          <a:ln w="95250" cap="rnd">
            <a:solidFill>
              <a:srgbClr val="000B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3266184" y="412629"/>
            <a:ext cx="5944395" cy="2533943"/>
            <a:chOff x="0" y="0"/>
            <a:chExt cx="1638616" cy="698500"/>
          </a:xfrm>
        </p:grpSpPr>
        <p:sp>
          <p:nvSpPr>
            <p:cNvPr id="9" name="Freeform 9"/>
            <p:cNvSpPr/>
            <p:nvPr/>
          </p:nvSpPr>
          <p:spPr>
            <a:xfrm>
              <a:off x="2751" y="0"/>
              <a:ext cx="1633114" cy="698500"/>
            </a:xfrm>
            <a:custGeom>
              <a:avLst/>
              <a:gdLst/>
              <a:ahLst/>
              <a:cxnLst/>
              <a:rect l="l" t="t" r="r" b="b"/>
              <a:pathLst>
                <a:path w="1633114" h="698500">
                  <a:moveTo>
                    <a:pt x="1628660" y="361633"/>
                  </a:moveTo>
                  <a:lnTo>
                    <a:pt x="1439870" y="686117"/>
                  </a:lnTo>
                  <a:cubicBezTo>
                    <a:pt x="1435409" y="693784"/>
                    <a:pt x="1427208" y="698500"/>
                    <a:pt x="1418339" y="698500"/>
                  </a:cubicBezTo>
                  <a:lnTo>
                    <a:pt x="214775" y="698500"/>
                  </a:lnTo>
                  <a:cubicBezTo>
                    <a:pt x="205906" y="698500"/>
                    <a:pt x="197705" y="693784"/>
                    <a:pt x="193244" y="686117"/>
                  </a:cubicBezTo>
                  <a:lnTo>
                    <a:pt x="4454" y="361633"/>
                  </a:lnTo>
                  <a:cubicBezTo>
                    <a:pt x="0" y="353978"/>
                    <a:pt x="0" y="344522"/>
                    <a:pt x="4454" y="336867"/>
                  </a:cubicBezTo>
                  <a:lnTo>
                    <a:pt x="193244" y="12383"/>
                  </a:lnTo>
                  <a:cubicBezTo>
                    <a:pt x="197705" y="4716"/>
                    <a:pt x="205906" y="0"/>
                    <a:pt x="214775" y="0"/>
                  </a:cubicBezTo>
                  <a:lnTo>
                    <a:pt x="1418339" y="0"/>
                  </a:lnTo>
                  <a:cubicBezTo>
                    <a:pt x="1427208" y="0"/>
                    <a:pt x="1435409" y="4716"/>
                    <a:pt x="1439870" y="12383"/>
                  </a:cubicBezTo>
                  <a:lnTo>
                    <a:pt x="1628660" y="336867"/>
                  </a:lnTo>
                  <a:cubicBezTo>
                    <a:pt x="1633114" y="344522"/>
                    <a:pt x="1633114" y="353978"/>
                    <a:pt x="1628660" y="361633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141001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174098" y="1133972"/>
            <a:ext cx="10857146" cy="9401799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52625" b="-134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4160986"/>
            <a:ext cx="8425875" cy="251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26"/>
              </a:lnSpc>
            </a:pPr>
            <a:r>
              <a:rPr lang="en-US" sz="9326">
                <a:solidFill>
                  <a:srgbClr val="000B5D"/>
                </a:solidFill>
                <a:latin typeface="Poppins Semi-Bold"/>
              </a:rPr>
              <a:t>UNITED TECH CLUB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110237"/>
            <a:ext cx="7973476" cy="93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7"/>
              </a:lnSpc>
            </a:pPr>
            <a:r>
              <a:rPr lang="en-US" sz="5191">
                <a:solidFill>
                  <a:srgbClr val="000B5D"/>
                </a:solidFill>
                <a:latin typeface="Poppins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911590"/>
            <a:ext cx="4689791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00B5D"/>
                </a:solidFill>
                <a:latin typeface="Poppins Bold"/>
              </a:rPr>
              <a:t>UNITED TECHNICAL COLLEGE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8227" y="1047750"/>
            <a:ext cx="2160965" cy="63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2376">
                <a:solidFill>
                  <a:srgbClr val="000B5D"/>
                </a:solidFill>
                <a:latin typeface="Poppins Bold"/>
              </a:rPr>
              <a:t>LORA GPS TRACKER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6" name="Freeform 6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9" name="Freeform 9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1" name="Freeform 11">
            <a:hlinkClick r:id="rId4" tooltip="https://dnpwc.gov.np/media/publication/Tiger_Conservation_Action_Plan_2016-2020.pdf"/>
          </p:cNvPr>
          <p:cNvSpPr/>
          <p:nvPr/>
        </p:nvSpPr>
        <p:spPr>
          <a:xfrm>
            <a:off x="156578" y="1997282"/>
            <a:ext cx="15849800" cy="8501645"/>
          </a:xfrm>
          <a:custGeom>
            <a:avLst/>
            <a:gdLst/>
            <a:ahLst/>
            <a:cxnLst/>
            <a:rect l="l" t="t" r="r" b="b"/>
            <a:pathLst>
              <a:path w="15849800" h="8501645">
                <a:moveTo>
                  <a:pt x="0" y="0"/>
                </a:moveTo>
                <a:lnTo>
                  <a:pt x="15849800" y="0"/>
                </a:lnTo>
                <a:lnTo>
                  <a:pt x="15849800" y="8501645"/>
                </a:lnTo>
                <a:lnTo>
                  <a:pt x="0" y="850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358737" y="8672814"/>
            <a:ext cx="4185210" cy="2172476"/>
            <a:chOff x="0" y="0"/>
            <a:chExt cx="1345639" cy="698500"/>
          </a:xfrm>
        </p:grpSpPr>
        <p:sp>
          <p:nvSpPr>
            <p:cNvPr id="13" name="Freeform 13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349016" y="9258300"/>
            <a:ext cx="8141223" cy="1553840"/>
            <a:chOff x="0" y="0"/>
            <a:chExt cx="3659737" cy="698500"/>
          </a:xfrm>
        </p:grpSpPr>
        <p:sp>
          <p:nvSpPr>
            <p:cNvPr id="16" name="Freeform 16"/>
            <p:cNvSpPr/>
            <p:nvPr/>
          </p:nvSpPr>
          <p:spPr>
            <a:xfrm>
              <a:off x="2009" y="0"/>
              <a:ext cx="3655720" cy="698500"/>
            </a:xfrm>
            <a:custGeom>
              <a:avLst/>
              <a:gdLst/>
              <a:ahLst/>
              <a:cxnLst/>
              <a:rect l="l" t="t" r="r" b="b"/>
              <a:pathLst>
                <a:path w="3655720" h="698500">
                  <a:moveTo>
                    <a:pt x="3652468" y="358292"/>
                  </a:moveTo>
                  <a:lnTo>
                    <a:pt x="3459789" y="689458"/>
                  </a:lnTo>
                  <a:cubicBezTo>
                    <a:pt x="3456532" y="695056"/>
                    <a:pt x="3450544" y="698500"/>
                    <a:pt x="3444067" y="698500"/>
                  </a:cubicBezTo>
                  <a:lnTo>
                    <a:pt x="211651" y="698500"/>
                  </a:lnTo>
                  <a:cubicBezTo>
                    <a:pt x="205175" y="698500"/>
                    <a:pt x="199187" y="695056"/>
                    <a:pt x="195930" y="689458"/>
                  </a:cubicBezTo>
                  <a:lnTo>
                    <a:pt x="3252" y="358292"/>
                  </a:lnTo>
                  <a:cubicBezTo>
                    <a:pt x="0" y="352702"/>
                    <a:pt x="0" y="345798"/>
                    <a:pt x="3252" y="340208"/>
                  </a:cubicBezTo>
                  <a:lnTo>
                    <a:pt x="195930" y="9042"/>
                  </a:lnTo>
                  <a:cubicBezTo>
                    <a:pt x="199187" y="3444"/>
                    <a:pt x="205175" y="0"/>
                    <a:pt x="211651" y="0"/>
                  </a:cubicBezTo>
                  <a:lnTo>
                    <a:pt x="3444067" y="0"/>
                  </a:lnTo>
                  <a:cubicBezTo>
                    <a:pt x="3450544" y="0"/>
                    <a:pt x="3456532" y="3444"/>
                    <a:pt x="3459789" y="9042"/>
                  </a:cubicBezTo>
                  <a:lnTo>
                    <a:pt x="3652468" y="340208"/>
                  </a:lnTo>
                  <a:cubicBezTo>
                    <a:pt x="3655719" y="345798"/>
                    <a:pt x="3655719" y="352702"/>
                    <a:pt x="3652468" y="35829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19050"/>
              <a:ext cx="343113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48286" y="9120610"/>
            <a:ext cx="3026024" cy="651322"/>
            <a:chOff x="0" y="0"/>
            <a:chExt cx="796978" cy="1715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6978" cy="171542"/>
            </a:xfrm>
            <a:custGeom>
              <a:avLst/>
              <a:gdLst/>
              <a:ahLst/>
              <a:cxnLst/>
              <a:rect l="l" t="t" r="r" b="b"/>
              <a:pathLst>
                <a:path w="796978" h="171542">
                  <a:moveTo>
                    <a:pt x="0" y="0"/>
                  </a:moveTo>
                  <a:lnTo>
                    <a:pt x="796978" y="0"/>
                  </a:lnTo>
                  <a:lnTo>
                    <a:pt x="796978" y="171542"/>
                  </a:lnTo>
                  <a:lnTo>
                    <a:pt x="0" y="1715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E80F0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796978" cy="152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H="1">
            <a:off x="8081478" y="4687234"/>
            <a:ext cx="6797517" cy="3349299"/>
          </a:xfrm>
          <a:prstGeom prst="line">
            <a:avLst/>
          </a:prstGeom>
          <a:ln w="38100" cap="flat">
            <a:solidFill>
              <a:srgbClr val="E80F0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TextBox 22"/>
          <p:cNvSpPr txBox="1"/>
          <p:nvPr/>
        </p:nvSpPr>
        <p:spPr>
          <a:xfrm rot="4050375">
            <a:off x="13782798" y="4203207"/>
            <a:ext cx="4543605" cy="92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2"/>
              </a:lnSpc>
            </a:pPr>
            <a:r>
              <a:rPr lang="en-US" sz="5422">
                <a:solidFill>
                  <a:srgbClr val="E80F0F"/>
                </a:solidFill>
                <a:latin typeface="Canva Sans Bold"/>
              </a:rPr>
              <a:t>4 ARAB</a:t>
            </a:r>
            <a:r>
              <a:rPr lang="en-US" sz="5422">
                <a:solidFill>
                  <a:srgbClr val="000B5D"/>
                </a:solidFill>
                <a:latin typeface="Canva Sans Bold"/>
                <a:ea typeface="Canva Sans Bold"/>
              </a:rPr>
              <a:t> 😲😳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1431416"/>
            <a:ext cx="13621652" cy="34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055">
                <a:solidFill>
                  <a:srgbClr val="000B5D"/>
                </a:solidFill>
                <a:latin typeface="Canva Sans Bold"/>
              </a:rPr>
              <a:t>Ref: https://dnpwc.gov.np/media/publication/Tiger_Conservation_Action_Plan_2016-2020.pdf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6" name="Freeform 6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9" name="Freeform 9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58737" y="8672814"/>
            <a:ext cx="4185210" cy="2172476"/>
            <a:chOff x="0" y="0"/>
            <a:chExt cx="1345639" cy="698500"/>
          </a:xfrm>
        </p:grpSpPr>
        <p:sp>
          <p:nvSpPr>
            <p:cNvPr id="12" name="Freeform 12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35766" y="9331740"/>
            <a:ext cx="8141223" cy="1553840"/>
            <a:chOff x="0" y="0"/>
            <a:chExt cx="3659737" cy="698500"/>
          </a:xfrm>
        </p:grpSpPr>
        <p:sp>
          <p:nvSpPr>
            <p:cNvPr id="15" name="Freeform 15"/>
            <p:cNvSpPr/>
            <p:nvPr/>
          </p:nvSpPr>
          <p:spPr>
            <a:xfrm>
              <a:off x="2009" y="0"/>
              <a:ext cx="3655720" cy="698500"/>
            </a:xfrm>
            <a:custGeom>
              <a:avLst/>
              <a:gdLst/>
              <a:ahLst/>
              <a:cxnLst/>
              <a:rect l="l" t="t" r="r" b="b"/>
              <a:pathLst>
                <a:path w="3655720" h="698500">
                  <a:moveTo>
                    <a:pt x="3652468" y="358292"/>
                  </a:moveTo>
                  <a:lnTo>
                    <a:pt x="3459789" y="689458"/>
                  </a:lnTo>
                  <a:cubicBezTo>
                    <a:pt x="3456532" y="695056"/>
                    <a:pt x="3450544" y="698500"/>
                    <a:pt x="3444067" y="698500"/>
                  </a:cubicBezTo>
                  <a:lnTo>
                    <a:pt x="211651" y="698500"/>
                  </a:lnTo>
                  <a:cubicBezTo>
                    <a:pt x="205175" y="698500"/>
                    <a:pt x="199187" y="695056"/>
                    <a:pt x="195930" y="689458"/>
                  </a:cubicBezTo>
                  <a:lnTo>
                    <a:pt x="3252" y="358292"/>
                  </a:lnTo>
                  <a:cubicBezTo>
                    <a:pt x="0" y="352702"/>
                    <a:pt x="0" y="345798"/>
                    <a:pt x="3252" y="340208"/>
                  </a:cubicBezTo>
                  <a:lnTo>
                    <a:pt x="195930" y="9042"/>
                  </a:lnTo>
                  <a:cubicBezTo>
                    <a:pt x="199187" y="3444"/>
                    <a:pt x="205175" y="0"/>
                    <a:pt x="211651" y="0"/>
                  </a:cubicBezTo>
                  <a:lnTo>
                    <a:pt x="3444067" y="0"/>
                  </a:lnTo>
                  <a:cubicBezTo>
                    <a:pt x="3450544" y="0"/>
                    <a:pt x="3456532" y="3444"/>
                    <a:pt x="3459789" y="9042"/>
                  </a:cubicBezTo>
                  <a:lnTo>
                    <a:pt x="3652468" y="340208"/>
                  </a:lnTo>
                  <a:cubicBezTo>
                    <a:pt x="3655719" y="345798"/>
                    <a:pt x="3655719" y="352702"/>
                    <a:pt x="3652468" y="35829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19050"/>
              <a:ext cx="343113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94153" y="1251491"/>
            <a:ext cx="14364583" cy="7878756"/>
          </a:xfrm>
          <a:custGeom>
            <a:avLst/>
            <a:gdLst/>
            <a:ahLst/>
            <a:cxnLst/>
            <a:rect l="l" t="t" r="r" b="b"/>
            <a:pathLst>
              <a:path w="14364583" h="7878756">
                <a:moveTo>
                  <a:pt x="0" y="0"/>
                </a:moveTo>
                <a:lnTo>
                  <a:pt x="14364584" y="0"/>
                </a:lnTo>
                <a:lnTo>
                  <a:pt x="14364584" y="7878757"/>
                </a:lnTo>
                <a:lnTo>
                  <a:pt x="0" y="7878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074964" y="8407631"/>
            <a:ext cx="4283772" cy="722617"/>
            <a:chOff x="0" y="0"/>
            <a:chExt cx="1128236" cy="1903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8236" cy="190319"/>
            </a:xfrm>
            <a:custGeom>
              <a:avLst/>
              <a:gdLst/>
              <a:ahLst/>
              <a:cxnLst/>
              <a:rect l="l" t="t" r="r" b="b"/>
              <a:pathLst>
                <a:path w="1128236" h="190319">
                  <a:moveTo>
                    <a:pt x="0" y="0"/>
                  </a:moveTo>
                  <a:lnTo>
                    <a:pt x="1128236" y="0"/>
                  </a:lnTo>
                  <a:lnTo>
                    <a:pt x="1128236" y="190319"/>
                  </a:lnTo>
                  <a:lnTo>
                    <a:pt x="0" y="190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E80F0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128236" cy="171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498968" y="8871957"/>
            <a:ext cx="8326199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B5D"/>
                </a:solidFill>
                <a:latin typeface="Canva Sans Bold"/>
              </a:rPr>
              <a:t>Wild-Life </a:t>
            </a:r>
            <a:r>
              <a:rPr lang="en-US" sz="5199" dirty="0">
                <a:solidFill>
                  <a:srgbClr val="000B5D"/>
                </a:solidFill>
                <a:latin typeface="Canva Sans Bold"/>
              </a:rPr>
              <a:t>Act 2023-2034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6" name="Freeform 6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9" name="Freeform 9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58737" y="8672814"/>
            <a:ext cx="4185210" cy="2172476"/>
            <a:chOff x="0" y="0"/>
            <a:chExt cx="1345639" cy="698500"/>
          </a:xfrm>
        </p:grpSpPr>
        <p:sp>
          <p:nvSpPr>
            <p:cNvPr id="12" name="Freeform 12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35766" y="9331740"/>
            <a:ext cx="8141223" cy="1553840"/>
            <a:chOff x="0" y="0"/>
            <a:chExt cx="3659737" cy="698500"/>
          </a:xfrm>
        </p:grpSpPr>
        <p:sp>
          <p:nvSpPr>
            <p:cNvPr id="15" name="Freeform 15"/>
            <p:cNvSpPr/>
            <p:nvPr/>
          </p:nvSpPr>
          <p:spPr>
            <a:xfrm>
              <a:off x="2009" y="0"/>
              <a:ext cx="3655720" cy="698500"/>
            </a:xfrm>
            <a:custGeom>
              <a:avLst/>
              <a:gdLst/>
              <a:ahLst/>
              <a:cxnLst/>
              <a:rect l="l" t="t" r="r" b="b"/>
              <a:pathLst>
                <a:path w="3655720" h="698500">
                  <a:moveTo>
                    <a:pt x="3652468" y="358292"/>
                  </a:moveTo>
                  <a:lnTo>
                    <a:pt x="3459789" y="689458"/>
                  </a:lnTo>
                  <a:cubicBezTo>
                    <a:pt x="3456532" y="695056"/>
                    <a:pt x="3450544" y="698500"/>
                    <a:pt x="3444067" y="698500"/>
                  </a:cubicBezTo>
                  <a:lnTo>
                    <a:pt x="211651" y="698500"/>
                  </a:lnTo>
                  <a:cubicBezTo>
                    <a:pt x="205175" y="698500"/>
                    <a:pt x="199187" y="695056"/>
                    <a:pt x="195930" y="689458"/>
                  </a:cubicBezTo>
                  <a:lnTo>
                    <a:pt x="3252" y="358292"/>
                  </a:lnTo>
                  <a:cubicBezTo>
                    <a:pt x="0" y="352702"/>
                    <a:pt x="0" y="345798"/>
                    <a:pt x="3252" y="340208"/>
                  </a:cubicBezTo>
                  <a:lnTo>
                    <a:pt x="195930" y="9042"/>
                  </a:lnTo>
                  <a:cubicBezTo>
                    <a:pt x="199187" y="3444"/>
                    <a:pt x="205175" y="0"/>
                    <a:pt x="211651" y="0"/>
                  </a:cubicBezTo>
                  <a:lnTo>
                    <a:pt x="3444067" y="0"/>
                  </a:lnTo>
                  <a:cubicBezTo>
                    <a:pt x="3450544" y="0"/>
                    <a:pt x="3456532" y="3444"/>
                    <a:pt x="3459789" y="9042"/>
                  </a:cubicBezTo>
                  <a:lnTo>
                    <a:pt x="3652468" y="340208"/>
                  </a:lnTo>
                  <a:cubicBezTo>
                    <a:pt x="3655719" y="345798"/>
                    <a:pt x="3655719" y="352702"/>
                    <a:pt x="3652468" y="35829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19050"/>
              <a:ext cx="343113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02854" y="2202851"/>
            <a:ext cx="13896805" cy="6469964"/>
          </a:xfrm>
          <a:custGeom>
            <a:avLst/>
            <a:gdLst/>
            <a:ahLst/>
            <a:cxnLst/>
            <a:rect l="l" t="t" r="r" b="b"/>
            <a:pathLst>
              <a:path w="13896805" h="6469964">
                <a:moveTo>
                  <a:pt x="0" y="0"/>
                </a:moveTo>
                <a:lnTo>
                  <a:pt x="13896805" y="0"/>
                </a:lnTo>
                <a:lnTo>
                  <a:pt x="13896805" y="6469963"/>
                </a:lnTo>
                <a:lnTo>
                  <a:pt x="0" y="6469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228956" y="5437833"/>
            <a:ext cx="7018849" cy="4114800"/>
          </a:xfrm>
          <a:custGeom>
            <a:avLst/>
            <a:gdLst/>
            <a:ahLst/>
            <a:cxnLst/>
            <a:rect l="l" t="t" r="r" b="b"/>
            <a:pathLst>
              <a:path w="7018849" h="4114800">
                <a:moveTo>
                  <a:pt x="0" y="0"/>
                </a:moveTo>
                <a:lnTo>
                  <a:pt x="7018849" y="0"/>
                </a:lnTo>
                <a:lnTo>
                  <a:pt x="70188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6" name="Freeform 6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9" name="Freeform 9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249990" y="1841571"/>
            <a:ext cx="18669617" cy="10224286"/>
          </a:xfrm>
          <a:custGeom>
            <a:avLst/>
            <a:gdLst/>
            <a:ahLst/>
            <a:cxnLst/>
            <a:rect l="l" t="t" r="r" b="b"/>
            <a:pathLst>
              <a:path w="18669617" h="10224286">
                <a:moveTo>
                  <a:pt x="0" y="0"/>
                </a:moveTo>
                <a:lnTo>
                  <a:pt x="18669617" y="0"/>
                </a:lnTo>
                <a:lnTo>
                  <a:pt x="18669617" y="10224286"/>
                </a:lnTo>
                <a:lnTo>
                  <a:pt x="0" y="1022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819" b="-1281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358737" y="8672814"/>
            <a:ext cx="4185210" cy="2172476"/>
            <a:chOff x="0" y="0"/>
            <a:chExt cx="1345639" cy="698500"/>
          </a:xfrm>
        </p:grpSpPr>
        <p:sp>
          <p:nvSpPr>
            <p:cNvPr id="13" name="Freeform 13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35766" y="9331740"/>
            <a:ext cx="8141223" cy="1553840"/>
            <a:chOff x="0" y="0"/>
            <a:chExt cx="3659737" cy="698500"/>
          </a:xfrm>
        </p:grpSpPr>
        <p:sp>
          <p:nvSpPr>
            <p:cNvPr id="16" name="Freeform 16"/>
            <p:cNvSpPr/>
            <p:nvPr/>
          </p:nvSpPr>
          <p:spPr>
            <a:xfrm>
              <a:off x="2009" y="0"/>
              <a:ext cx="3655720" cy="698500"/>
            </a:xfrm>
            <a:custGeom>
              <a:avLst/>
              <a:gdLst/>
              <a:ahLst/>
              <a:cxnLst/>
              <a:rect l="l" t="t" r="r" b="b"/>
              <a:pathLst>
                <a:path w="3655720" h="698500">
                  <a:moveTo>
                    <a:pt x="3652468" y="358292"/>
                  </a:moveTo>
                  <a:lnTo>
                    <a:pt x="3459789" y="689458"/>
                  </a:lnTo>
                  <a:cubicBezTo>
                    <a:pt x="3456532" y="695056"/>
                    <a:pt x="3450544" y="698500"/>
                    <a:pt x="3444067" y="698500"/>
                  </a:cubicBezTo>
                  <a:lnTo>
                    <a:pt x="211651" y="698500"/>
                  </a:lnTo>
                  <a:cubicBezTo>
                    <a:pt x="205175" y="698500"/>
                    <a:pt x="199187" y="695056"/>
                    <a:pt x="195930" y="689458"/>
                  </a:cubicBezTo>
                  <a:lnTo>
                    <a:pt x="3252" y="358292"/>
                  </a:lnTo>
                  <a:cubicBezTo>
                    <a:pt x="0" y="352702"/>
                    <a:pt x="0" y="345798"/>
                    <a:pt x="3252" y="340208"/>
                  </a:cubicBezTo>
                  <a:lnTo>
                    <a:pt x="195930" y="9042"/>
                  </a:lnTo>
                  <a:cubicBezTo>
                    <a:pt x="199187" y="3444"/>
                    <a:pt x="205175" y="0"/>
                    <a:pt x="211651" y="0"/>
                  </a:cubicBezTo>
                  <a:lnTo>
                    <a:pt x="3444067" y="0"/>
                  </a:lnTo>
                  <a:cubicBezTo>
                    <a:pt x="3450544" y="0"/>
                    <a:pt x="3456532" y="3444"/>
                    <a:pt x="3459789" y="9042"/>
                  </a:cubicBezTo>
                  <a:lnTo>
                    <a:pt x="3652468" y="340208"/>
                  </a:lnTo>
                  <a:cubicBezTo>
                    <a:pt x="3655719" y="345798"/>
                    <a:pt x="3655719" y="352702"/>
                    <a:pt x="3652468" y="35829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19050"/>
              <a:ext cx="343113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563790" y="4896314"/>
            <a:ext cx="7018849" cy="4114800"/>
          </a:xfrm>
          <a:custGeom>
            <a:avLst/>
            <a:gdLst/>
            <a:ahLst/>
            <a:cxnLst/>
            <a:rect l="l" t="t" r="r" b="b"/>
            <a:pathLst>
              <a:path w="7018849" h="4114800">
                <a:moveTo>
                  <a:pt x="0" y="0"/>
                </a:moveTo>
                <a:lnTo>
                  <a:pt x="7018848" y="0"/>
                </a:lnTo>
                <a:lnTo>
                  <a:pt x="70188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6" name="Freeform 6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9" name="Freeform 9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58737" y="8672814"/>
            <a:ext cx="4185210" cy="2172476"/>
            <a:chOff x="0" y="0"/>
            <a:chExt cx="1345639" cy="698500"/>
          </a:xfrm>
        </p:grpSpPr>
        <p:sp>
          <p:nvSpPr>
            <p:cNvPr id="12" name="Freeform 12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236" y="1251491"/>
            <a:ext cx="14488386" cy="11219578"/>
          </a:xfrm>
          <a:custGeom>
            <a:avLst/>
            <a:gdLst/>
            <a:ahLst/>
            <a:cxnLst/>
            <a:rect l="l" t="t" r="r" b="b"/>
            <a:pathLst>
              <a:path w="14488386" h="11219578">
                <a:moveTo>
                  <a:pt x="0" y="0"/>
                </a:moveTo>
                <a:lnTo>
                  <a:pt x="14488385" y="0"/>
                </a:lnTo>
                <a:lnTo>
                  <a:pt x="14488385" y="11219578"/>
                </a:lnTo>
                <a:lnTo>
                  <a:pt x="0" y="1121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935766" y="9331740"/>
            <a:ext cx="8141223" cy="1553840"/>
            <a:chOff x="0" y="0"/>
            <a:chExt cx="3659737" cy="698500"/>
          </a:xfrm>
        </p:grpSpPr>
        <p:sp>
          <p:nvSpPr>
            <p:cNvPr id="16" name="Freeform 16"/>
            <p:cNvSpPr/>
            <p:nvPr/>
          </p:nvSpPr>
          <p:spPr>
            <a:xfrm>
              <a:off x="2009" y="0"/>
              <a:ext cx="3655720" cy="698500"/>
            </a:xfrm>
            <a:custGeom>
              <a:avLst/>
              <a:gdLst/>
              <a:ahLst/>
              <a:cxnLst/>
              <a:rect l="l" t="t" r="r" b="b"/>
              <a:pathLst>
                <a:path w="3655720" h="698500">
                  <a:moveTo>
                    <a:pt x="3652468" y="358292"/>
                  </a:moveTo>
                  <a:lnTo>
                    <a:pt x="3459789" y="689458"/>
                  </a:lnTo>
                  <a:cubicBezTo>
                    <a:pt x="3456532" y="695056"/>
                    <a:pt x="3450544" y="698500"/>
                    <a:pt x="3444067" y="698500"/>
                  </a:cubicBezTo>
                  <a:lnTo>
                    <a:pt x="211651" y="698500"/>
                  </a:lnTo>
                  <a:cubicBezTo>
                    <a:pt x="205175" y="698500"/>
                    <a:pt x="199187" y="695056"/>
                    <a:pt x="195930" y="689458"/>
                  </a:cubicBezTo>
                  <a:lnTo>
                    <a:pt x="3252" y="358292"/>
                  </a:lnTo>
                  <a:cubicBezTo>
                    <a:pt x="0" y="352702"/>
                    <a:pt x="0" y="345798"/>
                    <a:pt x="3252" y="340208"/>
                  </a:cubicBezTo>
                  <a:lnTo>
                    <a:pt x="195930" y="9042"/>
                  </a:lnTo>
                  <a:cubicBezTo>
                    <a:pt x="199187" y="3444"/>
                    <a:pt x="205175" y="0"/>
                    <a:pt x="211651" y="0"/>
                  </a:cubicBezTo>
                  <a:lnTo>
                    <a:pt x="3444067" y="0"/>
                  </a:lnTo>
                  <a:cubicBezTo>
                    <a:pt x="3450544" y="0"/>
                    <a:pt x="3456532" y="3444"/>
                    <a:pt x="3459789" y="9042"/>
                  </a:cubicBezTo>
                  <a:lnTo>
                    <a:pt x="3652468" y="340208"/>
                  </a:lnTo>
                  <a:cubicBezTo>
                    <a:pt x="3655719" y="345798"/>
                    <a:pt x="3655719" y="352702"/>
                    <a:pt x="3652468" y="35829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19050"/>
              <a:ext cx="343113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16677" y="1251491"/>
            <a:ext cx="8420100" cy="3103418"/>
            <a:chOff x="0" y="0"/>
            <a:chExt cx="2217640" cy="8173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17639" cy="817361"/>
            </a:xfrm>
            <a:custGeom>
              <a:avLst/>
              <a:gdLst/>
              <a:ahLst/>
              <a:cxnLst/>
              <a:rect l="l" t="t" r="r" b="b"/>
              <a:pathLst>
                <a:path w="2217639" h="817361">
                  <a:moveTo>
                    <a:pt x="0" y="0"/>
                  </a:moveTo>
                  <a:lnTo>
                    <a:pt x="2217639" y="0"/>
                  </a:lnTo>
                  <a:lnTo>
                    <a:pt x="2217639" y="817361"/>
                  </a:lnTo>
                  <a:lnTo>
                    <a:pt x="0" y="8173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E80F0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2217640" cy="798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6" name="Freeform 6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9" name="Freeform 9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2013135"/>
            <a:ext cx="21954052" cy="8273865"/>
          </a:xfrm>
          <a:custGeom>
            <a:avLst/>
            <a:gdLst/>
            <a:ahLst/>
            <a:cxnLst/>
            <a:rect l="l" t="t" r="r" b="b"/>
            <a:pathLst>
              <a:path w="21954052" h="8273865">
                <a:moveTo>
                  <a:pt x="0" y="0"/>
                </a:moveTo>
                <a:lnTo>
                  <a:pt x="21954052" y="0"/>
                </a:lnTo>
                <a:lnTo>
                  <a:pt x="21954052" y="8273865"/>
                </a:lnTo>
                <a:lnTo>
                  <a:pt x="0" y="827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418143" y="207971"/>
              <a:ext cx="7584169" cy="780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 dirty="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6" name="Freeform 6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9" name="Freeform 9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1420293"/>
            <a:ext cx="9257488" cy="7838007"/>
          </a:xfrm>
          <a:custGeom>
            <a:avLst/>
            <a:gdLst/>
            <a:ahLst/>
            <a:cxnLst/>
            <a:rect l="l" t="t" r="r" b="b"/>
            <a:pathLst>
              <a:path w="9257488" h="7838007">
                <a:moveTo>
                  <a:pt x="0" y="0"/>
                </a:moveTo>
                <a:lnTo>
                  <a:pt x="9257488" y="0"/>
                </a:lnTo>
                <a:lnTo>
                  <a:pt x="9257488" y="7838007"/>
                </a:lnTo>
                <a:lnTo>
                  <a:pt x="0" y="7838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143977" y="5549693"/>
            <a:ext cx="8498536" cy="2834232"/>
            <a:chOff x="0" y="0"/>
            <a:chExt cx="11331381" cy="3778976"/>
          </a:xfrm>
        </p:grpSpPr>
        <p:sp>
          <p:nvSpPr>
            <p:cNvPr id="13" name="TextBox 13"/>
            <p:cNvSpPr txBox="1"/>
            <p:nvPr/>
          </p:nvSpPr>
          <p:spPr>
            <a:xfrm rot="-98936">
              <a:off x="22926" y="276345"/>
              <a:ext cx="11287524" cy="157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0"/>
                </a:lnSpc>
              </a:pPr>
              <a:r>
                <a:rPr lang="en-US" sz="8300">
                  <a:solidFill>
                    <a:srgbClr val="EB2030"/>
                  </a:solidFill>
                  <a:latin typeface="Bloc Heavy"/>
                </a:rPr>
                <a:t>BIG CHANCE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89347">
              <a:off x="1096177" y="2090385"/>
              <a:ext cx="9137034" cy="1570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0"/>
                </a:lnSpc>
              </a:pPr>
              <a:r>
                <a:rPr lang="en-US" sz="8300" dirty="0">
                  <a:solidFill>
                    <a:srgbClr val="FAF1B3"/>
                  </a:solidFill>
                  <a:latin typeface="Bloc Heavy"/>
                </a:rPr>
                <a:t>ALERT!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1F2830C-327F-1737-AAB2-8742925EBEDE}"/>
              </a:ext>
            </a:extLst>
          </p:cNvPr>
          <p:cNvSpPr txBox="1"/>
          <p:nvPr/>
        </p:nvSpPr>
        <p:spPr>
          <a:xfrm>
            <a:off x="10786262" y="2941009"/>
            <a:ext cx="6800857" cy="171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4800" dirty="0">
                <a:solidFill>
                  <a:srgbClr val="000B5D"/>
                </a:solidFill>
                <a:latin typeface="Poppins Bold"/>
              </a:rPr>
              <a:t>OUR PRODUCT CAN BE MADE ONLY IN NRs. 15k-20k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8573" y="9010697"/>
            <a:ext cx="4185210" cy="2172476"/>
            <a:chOff x="0" y="0"/>
            <a:chExt cx="1345639" cy="698500"/>
          </a:xfrm>
        </p:grpSpPr>
        <p:sp>
          <p:nvSpPr>
            <p:cNvPr id="3" name="Freeform 3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228904" y="9654243"/>
            <a:ext cx="8377487" cy="2964361"/>
            <a:chOff x="0" y="0"/>
            <a:chExt cx="1974009" cy="698500"/>
          </a:xfrm>
        </p:grpSpPr>
        <p:sp>
          <p:nvSpPr>
            <p:cNvPr id="6" name="Freeform 6"/>
            <p:cNvSpPr/>
            <p:nvPr/>
          </p:nvSpPr>
          <p:spPr>
            <a:xfrm>
              <a:off x="1952" y="0"/>
              <a:ext cx="1970105" cy="698500"/>
            </a:xfrm>
            <a:custGeom>
              <a:avLst/>
              <a:gdLst/>
              <a:ahLst/>
              <a:cxnLst/>
              <a:rect l="l" t="t" r="r" b="b"/>
              <a:pathLst>
                <a:path w="1970105" h="698500">
                  <a:moveTo>
                    <a:pt x="1966944" y="358037"/>
                  </a:moveTo>
                  <a:lnTo>
                    <a:pt x="1773969" y="689713"/>
                  </a:lnTo>
                  <a:cubicBezTo>
                    <a:pt x="1770804" y="695153"/>
                    <a:pt x="1764985" y="698500"/>
                    <a:pt x="1758691" y="698500"/>
                  </a:cubicBezTo>
                  <a:lnTo>
                    <a:pt x="211413" y="698500"/>
                  </a:lnTo>
                  <a:cubicBezTo>
                    <a:pt x="205120" y="698500"/>
                    <a:pt x="199301" y="695153"/>
                    <a:pt x="196136" y="689713"/>
                  </a:cubicBezTo>
                  <a:lnTo>
                    <a:pt x="3160" y="358037"/>
                  </a:lnTo>
                  <a:cubicBezTo>
                    <a:pt x="0" y="352605"/>
                    <a:pt x="0" y="345895"/>
                    <a:pt x="3160" y="340463"/>
                  </a:cubicBezTo>
                  <a:lnTo>
                    <a:pt x="196136" y="8787"/>
                  </a:lnTo>
                  <a:cubicBezTo>
                    <a:pt x="199301" y="3347"/>
                    <a:pt x="205120" y="0"/>
                    <a:pt x="211413" y="0"/>
                  </a:cubicBezTo>
                  <a:lnTo>
                    <a:pt x="1758691" y="0"/>
                  </a:lnTo>
                  <a:cubicBezTo>
                    <a:pt x="1764985" y="0"/>
                    <a:pt x="1770804" y="3347"/>
                    <a:pt x="1773969" y="8787"/>
                  </a:cubicBezTo>
                  <a:lnTo>
                    <a:pt x="1966944" y="340463"/>
                  </a:lnTo>
                  <a:cubicBezTo>
                    <a:pt x="1970105" y="345895"/>
                    <a:pt x="1970105" y="352605"/>
                    <a:pt x="1966944" y="358037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74540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9" name="Freeform 9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12" name="Freeform 12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129949" y="3722294"/>
            <a:ext cx="1794541" cy="1794541"/>
          </a:xfrm>
          <a:custGeom>
            <a:avLst/>
            <a:gdLst/>
            <a:ahLst/>
            <a:cxnLst/>
            <a:rect l="l" t="t" r="r" b="b"/>
            <a:pathLst>
              <a:path w="1794541" h="1794541">
                <a:moveTo>
                  <a:pt x="0" y="0"/>
                </a:moveTo>
                <a:lnTo>
                  <a:pt x="1794541" y="0"/>
                </a:lnTo>
                <a:lnTo>
                  <a:pt x="1794541" y="1794541"/>
                </a:lnTo>
                <a:lnTo>
                  <a:pt x="0" y="179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285971" y="3783655"/>
            <a:ext cx="2466148" cy="1671819"/>
          </a:xfrm>
          <a:custGeom>
            <a:avLst/>
            <a:gdLst/>
            <a:ahLst/>
            <a:cxnLst/>
            <a:rect l="l" t="t" r="r" b="b"/>
            <a:pathLst>
              <a:path w="2466148" h="1671819">
                <a:moveTo>
                  <a:pt x="0" y="0"/>
                </a:moveTo>
                <a:lnTo>
                  <a:pt x="2466148" y="0"/>
                </a:lnTo>
                <a:lnTo>
                  <a:pt x="2466148" y="1671819"/>
                </a:lnTo>
                <a:lnTo>
                  <a:pt x="0" y="1671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515369" y="3783655"/>
            <a:ext cx="4146993" cy="2073496"/>
          </a:xfrm>
          <a:custGeom>
            <a:avLst/>
            <a:gdLst/>
            <a:ahLst/>
            <a:cxnLst/>
            <a:rect l="l" t="t" r="r" b="b"/>
            <a:pathLst>
              <a:path w="4146993" h="2073496">
                <a:moveTo>
                  <a:pt x="0" y="0"/>
                </a:moveTo>
                <a:lnTo>
                  <a:pt x="4146993" y="0"/>
                </a:lnTo>
                <a:lnTo>
                  <a:pt x="4146993" y="2073496"/>
                </a:lnTo>
                <a:lnTo>
                  <a:pt x="0" y="2073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720787" y="6710774"/>
            <a:ext cx="6464111" cy="787135"/>
          </a:xfrm>
          <a:custGeom>
            <a:avLst/>
            <a:gdLst/>
            <a:ahLst/>
            <a:cxnLst/>
            <a:rect l="l" t="t" r="r" b="b"/>
            <a:pathLst>
              <a:path w="6464111" h="787135">
                <a:moveTo>
                  <a:pt x="0" y="0"/>
                </a:moveTo>
                <a:lnTo>
                  <a:pt x="6464112" y="0"/>
                </a:lnTo>
                <a:lnTo>
                  <a:pt x="6464112" y="787136"/>
                </a:lnTo>
                <a:lnTo>
                  <a:pt x="0" y="787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22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/>
          <p:cNvSpPr/>
          <p:nvPr/>
        </p:nvSpPr>
        <p:spPr>
          <a:xfrm>
            <a:off x="13154077" y="3722294"/>
            <a:ext cx="2333370" cy="2593839"/>
          </a:xfrm>
          <a:custGeom>
            <a:avLst/>
            <a:gdLst/>
            <a:ahLst/>
            <a:cxnLst/>
            <a:rect l="l" t="t" r="r" b="b"/>
            <a:pathLst>
              <a:path w="2333370" h="2593839">
                <a:moveTo>
                  <a:pt x="0" y="0"/>
                </a:moveTo>
                <a:lnTo>
                  <a:pt x="2333370" y="0"/>
                </a:lnTo>
                <a:lnTo>
                  <a:pt x="2333370" y="2593839"/>
                </a:lnTo>
                <a:lnTo>
                  <a:pt x="0" y="25938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662362" y="5780951"/>
            <a:ext cx="2729715" cy="45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>
                <a:solidFill>
                  <a:srgbClr val="000B5D"/>
                </a:solidFill>
                <a:latin typeface="Poppins"/>
              </a:rPr>
              <a:t>ESP 32 /64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53089" y="1738893"/>
            <a:ext cx="10199508" cy="147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9"/>
              </a:lnSpc>
            </a:pPr>
            <a:r>
              <a:rPr lang="en-US" sz="8199">
                <a:solidFill>
                  <a:srgbClr val="000B5D"/>
                </a:solidFill>
                <a:latin typeface="Poppins Semi-Bold"/>
              </a:rPr>
              <a:t>TECHNOLOGY USED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7675" y="3037018"/>
            <a:ext cx="3619701" cy="311068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4518" y="0"/>
              <a:ext cx="803764" cy="698500"/>
            </a:xfrm>
            <a:custGeom>
              <a:avLst/>
              <a:gdLst/>
              <a:ahLst/>
              <a:cxnLst/>
              <a:rect l="l" t="t" r="r" b="b"/>
              <a:pathLst>
                <a:path w="803764" h="698500">
                  <a:moveTo>
                    <a:pt x="796450" y="369586"/>
                  </a:moveTo>
                  <a:lnTo>
                    <a:pt x="616914" y="678164"/>
                  </a:lnTo>
                  <a:cubicBezTo>
                    <a:pt x="609588" y="690755"/>
                    <a:pt x="596121" y="698500"/>
                    <a:pt x="581555" y="698500"/>
                  </a:cubicBezTo>
                  <a:lnTo>
                    <a:pt x="222209" y="698500"/>
                  </a:lnTo>
                  <a:cubicBezTo>
                    <a:pt x="207643" y="698500"/>
                    <a:pt x="194176" y="690755"/>
                    <a:pt x="186850" y="678164"/>
                  </a:cubicBezTo>
                  <a:lnTo>
                    <a:pt x="7314" y="369586"/>
                  </a:lnTo>
                  <a:cubicBezTo>
                    <a:pt x="0" y="357015"/>
                    <a:pt x="0" y="341485"/>
                    <a:pt x="7314" y="328914"/>
                  </a:cubicBezTo>
                  <a:lnTo>
                    <a:pt x="186850" y="20336"/>
                  </a:lnTo>
                  <a:cubicBezTo>
                    <a:pt x="194176" y="7745"/>
                    <a:pt x="207643" y="0"/>
                    <a:pt x="222209" y="0"/>
                  </a:cubicBezTo>
                  <a:lnTo>
                    <a:pt x="581555" y="0"/>
                  </a:lnTo>
                  <a:cubicBezTo>
                    <a:pt x="596121" y="0"/>
                    <a:pt x="609588" y="7745"/>
                    <a:pt x="616914" y="20336"/>
                  </a:cubicBezTo>
                  <a:lnTo>
                    <a:pt x="796450" y="328914"/>
                  </a:lnTo>
                  <a:cubicBezTo>
                    <a:pt x="803764" y="341485"/>
                    <a:pt x="803764" y="357015"/>
                    <a:pt x="796450" y="369586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05325" y="3037018"/>
            <a:ext cx="3619701" cy="311068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4518" y="0"/>
              <a:ext cx="803764" cy="698500"/>
            </a:xfrm>
            <a:custGeom>
              <a:avLst/>
              <a:gdLst/>
              <a:ahLst/>
              <a:cxnLst/>
              <a:rect l="l" t="t" r="r" b="b"/>
              <a:pathLst>
                <a:path w="803764" h="698500">
                  <a:moveTo>
                    <a:pt x="796450" y="369586"/>
                  </a:moveTo>
                  <a:lnTo>
                    <a:pt x="616914" y="678164"/>
                  </a:lnTo>
                  <a:cubicBezTo>
                    <a:pt x="609588" y="690755"/>
                    <a:pt x="596121" y="698500"/>
                    <a:pt x="581555" y="698500"/>
                  </a:cubicBezTo>
                  <a:lnTo>
                    <a:pt x="222209" y="698500"/>
                  </a:lnTo>
                  <a:cubicBezTo>
                    <a:pt x="207643" y="698500"/>
                    <a:pt x="194176" y="690755"/>
                    <a:pt x="186850" y="678164"/>
                  </a:cubicBezTo>
                  <a:lnTo>
                    <a:pt x="7314" y="369586"/>
                  </a:lnTo>
                  <a:cubicBezTo>
                    <a:pt x="0" y="357015"/>
                    <a:pt x="0" y="341485"/>
                    <a:pt x="7314" y="328914"/>
                  </a:cubicBezTo>
                  <a:lnTo>
                    <a:pt x="186850" y="20336"/>
                  </a:lnTo>
                  <a:cubicBezTo>
                    <a:pt x="194176" y="7745"/>
                    <a:pt x="207643" y="0"/>
                    <a:pt x="222209" y="0"/>
                  </a:cubicBezTo>
                  <a:lnTo>
                    <a:pt x="581555" y="0"/>
                  </a:lnTo>
                  <a:cubicBezTo>
                    <a:pt x="596121" y="0"/>
                    <a:pt x="609588" y="7745"/>
                    <a:pt x="616914" y="20336"/>
                  </a:cubicBezTo>
                  <a:lnTo>
                    <a:pt x="796450" y="328914"/>
                  </a:lnTo>
                  <a:cubicBezTo>
                    <a:pt x="803764" y="341485"/>
                    <a:pt x="803764" y="357015"/>
                    <a:pt x="796450" y="369586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62975" y="3037018"/>
            <a:ext cx="3619701" cy="3110680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4518" y="0"/>
              <a:ext cx="803764" cy="698500"/>
            </a:xfrm>
            <a:custGeom>
              <a:avLst/>
              <a:gdLst/>
              <a:ahLst/>
              <a:cxnLst/>
              <a:rect l="l" t="t" r="r" b="b"/>
              <a:pathLst>
                <a:path w="803764" h="698500">
                  <a:moveTo>
                    <a:pt x="796450" y="369586"/>
                  </a:moveTo>
                  <a:lnTo>
                    <a:pt x="616914" y="678164"/>
                  </a:lnTo>
                  <a:cubicBezTo>
                    <a:pt x="609588" y="690755"/>
                    <a:pt x="596121" y="698500"/>
                    <a:pt x="581555" y="698500"/>
                  </a:cubicBezTo>
                  <a:lnTo>
                    <a:pt x="222209" y="698500"/>
                  </a:lnTo>
                  <a:cubicBezTo>
                    <a:pt x="207643" y="698500"/>
                    <a:pt x="194176" y="690755"/>
                    <a:pt x="186850" y="678164"/>
                  </a:cubicBezTo>
                  <a:lnTo>
                    <a:pt x="7314" y="369586"/>
                  </a:lnTo>
                  <a:cubicBezTo>
                    <a:pt x="0" y="357015"/>
                    <a:pt x="0" y="341485"/>
                    <a:pt x="7314" y="328914"/>
                  </a:cubicBezTo>
                  <a:lnTo>
                    <a:pt x="186850" y="20336"/>
                  </a:lnTo>
                  <a:cubicBezTo>
                    <a:pt x="194176" y="7745"/>
                    <a:pt x="207643" y="0"/>
                    <a:pt x="222209" y="0"/>
                  </a:cubicBezTo>
                  <a:lnTo>
                    <a:pt x="581555" y="0"/>
                  </a:lnTo>
                  <a:cubicBezTo>
                    <a:pt x="596121" y="0"/>
                    <a:pt x="609588" y="7745"/>
                    <a:pt x="616914" y="20336"/>
                  </a:cubicBezTo>
                  <a:lnTo>
                    <a:pt x="796450" y="328914"/>
                  </a:lnTo>
                  <a:cubicBezTo>
                    <a:pt x="803764" y="341485"/>
                    <a:pt x="803764" y="357015"/>
                    <a:pt x="796450" y="369586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20625" y="3037018"/>
            <a:ext cx="3619701" cy="3110680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4518" y="0"/>
              <a:ext cx="803764" cy="698500"/>
            </a:xfrm>
            <a:custGeom>
              <a:avLst/>
              <a:gdLst/>
              <a:ahLst/>
              <a:cxnLst/>
              <a:rect l="l" t="t" r="r" b="b"/>
              <a:pathLst>
                <a:path w="803764" h="698500">
                  <a:moveTo>
                    <a:pt x="796450" y="369586"/>
                  </a:moveTo>
                  <a:lnTo>
                    <a:pt x="616914" y="678164"/>
                  </a:lnTo>
                  <a:cubicBezTo>
                    <a:pt x="609588" y="690755"/>
                    <a:pt x="596121" y="698500"/>
                    <a:pt x="581555" y="698500"/>
                  </a:cubicBezTo>
                  <a:lnTo>
                    <a:pt x="222209" y="698500"/>
                  </a:lnTo>
                  <a:cubicBezTo>
                    <a:pt x="207643" y="698500"/>
                    <a:pt x="194176" y="690755"/>
                    <a:pt x="186850" y="678164"/>
                  </a:cubicBezTo>
                  <a:lnTo>
                    <a:pt x="7314" y="369586"/>
                  </a:lnTo>
                  <a:cubicBezTo>
                    <a:pt x="0" y="357015"/>
                    <a:pt x="0" y="341485"/>
                    <a:pt x="7314" y="328914"/>
                  </a:cubicBezTo>
                  <a:lnTo>
                    <a:pt x="186850" y="20336"/>
                  </a:lnTo>
                  <a:cubicBezTo>
                    <a:pt x="194176" y="7745"/>
                    <a:pt x="207643" y="0"/>
                    <a:pt x="222209" y="0"/>
                  </a:cubicBezTo>
                  <a:lnTo>
                    <a:pt x="581555" y="0"/>
                  </a:lnTo>
                  <a:cubicBezTo>
                    <a:pt x="596121" y="0"/>
                    <a:pt x="609588" y="7745"/>
                    <a:pt x="616914" y="20336"/>
                  </a:cubicBezTo>
                  <a:lnTo>
                    <a:pt x="796450" y="328914"/>
                  </a:lnTo>
                  <a:cubicBezTo>
                    <a:pt x="803764" y="341485"/>
                    <a:pt x="803764" y="357015"/>
                    <a:pt x="796450" y="369586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5811" y="3121355"/>
            <a:ext cx="3423427" cy="2942008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4777" y="0"/>
              <a:ext cx="803246" cy="698500"/>
            </a:xfrm>
            <a:custGeom>
              <a:avLst/>
              <a:gdLst/>
              <a:ahLst/>
              <a:cxnLst/>
              <a:rect l="l" t="t" r="r" b="b"/>
              <a:pathLst>
                <a:path w="803246" h="698500">
                  <a:moveTo>
                    <a:pt x="795513" y="370752"/>
                  </a:moveTo>
                  <a:lnTo>
                    <a:pt x="617333" y="676999"/>
                  </a:lnTo>
                  <a:cubicBezTo>
                    <a:pt x="609588" y="690311"/>
                    <a:pt x="595348" y="698500"/>
                    <a:pt x="579947" y="698500"/>
                  </a:cubicBezTo>
                  <a:lnTo>
                    <a:pt x="223299" y="698500"/>
                  </a:lnTo>
                  <a:cubicBezTo>
                    <a:pt x="207898" y="698500"/>
                    <a:pt x="193658" y="690311"/>
                    <a:pt x="185913" y="676999"/>
                  </a:cubicBezTo>
                  <a:lnTo>
                    <a:pt x="7733" y="370752"/>
                  </a:lnTo>
                  <a:cubicBezTo>
                    <a:pt x="0" y="357460"/>
                    <a:pt x="0" y="341040"/>
                    <a:pt x="7733" y="327748"/>
                  </a:cubicBezTo>
                  <a:lnTo>
                    <a:pt x="185913" y="21502"/>
                  </a:lnTo>
                  <a:cubicBezTo>
                    <a:pt x="193658" y="8189"/>
                    <a:pt x="207898" y="0"/>
                    <a:pt x="223299" y="0"/>
                  </a:cubicBezTo>
                  <a:lnTo>
                    <a:pt x="579947" y="0"/>
                  </a:lnTo>
                  <a:cubicBezTo>
                    <a:pt x="595348" y="0"/>
                    <a:pt x="609588" y="8189"/>
                    <a:pt x="617333" y="21502"/>
                  </a:cubicBezTo>
                  <a:lnTo>
                    <a:pt x="795513" y="327748"/>
                  </a:lnTo>
                  <a:cubicBezTo>
                    <a:pt x="803246" y="341040"/>
                    <a:pt x="803246" y="357460"/>
                    <a:pt x="795513" y="3707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03461" y="3121355"/>
            <a:ext cx="3423427" cy="2942008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4777" y="0"/>
              <a:ext cx="803246" cy="698500"/>
            </a:xfrm>
            <a:custGeom>
              <a:avLst/>
              <a:gdLst/>
              <a:ahLst/>
              <a:cxnLst/>
              <a:rect l="l" t="t" r="r" b="b"/>
              <a:pathLst>
                <a:path w="803246" h="698500">
                  <a:moveTo>
                    <a:pt x="795513" y="370752"/>
                  </a:moveTo>
                  <a:lnTo>
                    <a:pt x="617333" y="676999"/>
                  </a:lnTo>
                  <a:cubicBezTo>
                    <a:pt x="609588" y="690311"/>
                    <a:pt x="595348" y="698500"/>
                    <a:pt x="579947" y="698500"/>
                  </a:cubicBezTo>
                  <a:lnTo>
                    <a:pt x="223299" y="698500"/>
                  </a:lnTo>
                  <a:cubicBezTo>
                    <a:pt x="207898" y="698500"/>
                    <a:pt x="193658" y="690311"/>
                    <a:pt x="185913" y="676999"/>
                  </a:cubicBezTo>
                  <a:lnTo>
                    <a:pt x="7733" y="370752"/>
                  </a:lnTo>
                  <a:cubicBezTo>
                    <a:pt x="0" y="357460"/>
                    <a:pt x="0" y="341040"/>
                    <a:pt x="7733" y="327748"/>
                  </a:cubicBezTo>
                  <a:lnTo>
                    <a:pt x="185913" y="21502"/>
                  </a:lnTo>
                  <a:cubicBezTo>
                    <a:pt x="193658" y="8189"/>
                    <a:pt x="207898" y="0"/>
                    <a:pt x="223299" y="0"/>
                  </a:cubicBezTo>
                  <a:lnTo>
                    <a:pt x="579947" y="0"/>
                  </a:lnTo>
                  <a:cubicBezTo>
                    <a:pt x="595348" y="0"/>
                    <a:pt x="609588" y="8189"/>
                    <a:pt x="617333" y="21502"/>
                  </a:cubicBezTo>
                  <a:lnTo>
                    <a:pt x="795513" y="327748"/>
                  </a:lnTo>
                  <a:cubicBezTo>
                    <a:pt x="803246" y="341040"/>
                    <a:pt x="803246" y="357460"/>
                    <a:pt x="795513" y="3707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61111" y="3121355"/>
            <a:ext cx="3423427" cy="2942008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4777" y="0"/>
              <a:ext cx="803246" cy="698500"/>
            </a:xfrm>
            <a:custGeom>
              <a:avLst/>
              <a:gdLst/>
              <a:ahLst/>
              <a:cxnLst/>
              <a:rect l="l" t="t" r="r" b="b"/>
              <a:pathLst>
                <a:path w="803246" h="698500">
                  <a:moveTo>
                    <a:pt x="795513" y="370752"/>
                  </a:moveTo>
                  <a:lnTo>
                    <a:pt x="617333" y="676999"/>
                  </a:lnTo>
                  <a:cubicBezTo>
                    <a:pt x="609588" y="690311"/>
                    <a:pt x="595348" y="698500"/>
                    <a:pt x="579947" y="698500"/>
                  </a:cubicBezTo>
                  <a:lnTo>
                    <a:pt x="223299" y="698500"/>
                  </a:lnTo>
                  <a:cubicBezTo>
                    <a:pt x="207898" y="698500"/>
                    <a:pt x="193658" y="690311"/>
                    <a:pt x="185913" y="676999"/>
                  </a:cubicBezTo>
                  <a:lnTo>
                    <a:pt x="7733" y="370752"/>
                  </a:lnTo>
                  <a:cubicBezTo>
                    <a:pt x="0" y="357460"/>
                    <a:pt x="0" y="341040"/>
                    <a:pt x="7733" y="327748"/>
                  </a:cubicBezTo>
                  <a:lnTo>
                    <a:pt x="185913" y="21502"/>
                  </a:lnTo>
                  <a:cubicBezTo>
                    <a:pt x="193658" y="8189"/>
                    <a:pt x="207898" y="0"/>
                    <a:pt x="223299" y="0"/>
                  </a:cubicBezTo>
                  <a:lnTo>
                    <a:pt x="579947" y="0"/>
                  </a:lnTo>
                  <a:cubicBezTo>
                    <a:pt x="595348" y="0"/>
                    <a:pt x="609588" y="8189"/>
                    <a:pt x="617333" y="21502"/>
                  </a:cubicBezTo>
                  <a:lnTo>
                    <a:pt x="795513" y="327748"/>
                  </a:lnTo>
                  <a:cubicBezTo>
                    <a:pt x="803246" y="341040"/>
                    <a:pt x="803246" y="357460"/>
                    <a:pt x="795513" y="3707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518761" y="3121355"/>
            <a:ext cx="3423427" cy="2942008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4777" y="0"/>
              <a:ext cx="803246" cy="698500"/>
            </a:xfrm>
            <a:custGeom>
              <a:avLst/>
              <a:gdLst/>
              <a:ahLst/>
              <a:cxnLst/>
              <a:rect l="l" t="t" r="r" b="b"/>
              <a:pathLst>
                <a:path w="803246" h="698500">
                  <a:moveTo>
                    <a:pt x="795513" y="370752"/>
                  </a:moveTo>
                  <a:lnTo>
                    <a:pt x="617333" y="676999"/>
                  </a:lnTo>
                  <a:cubicBezTo>
                    <a:pt x="609588" y="690311"/>
                    <a:pt x="595348" y="698500"/>
                    <a:pt x="579947" y="698500"/>
                  </a:cubicBezTo>
                  <a:lnTo>
                    <a:pt x="223299" y="698500"/>
                  </a:lnTo>
                  <a:cubicBezTo>
                    <a:pt x="207898" y="698500"/>
                    <a:pt x="193658" y="690311"/>
                    <a:pt x="185913" y="676999"/>
                  </a:cubicBezTo>
                  <a:lnTo>
                    <a:pt x="7733" y="370752"/>
                  </a:lnTo>
                  <a:cubicBezTo>
                    <a:pt x="0" y="357460"/>
                    <a:pt x="0" y="341040"/>
                    <a:pt x="7733" y="327748"/>
                  </a:cubicBezTo>
                  <a:lnTo>
                    <a:pt x="185913" y="21502"/>
                  </a:lnTo>
                  <a:cubicBezTo>
                    <a:pt x="193658" y="8189"/>
                    <a:pt x="207898" y="0"/>
                    <a:pt x="223299" y="0"/>
                  </a:cubicBezTo>
                  <a:lnTo>
                    <a:pt x="579947" y="0"/>
                  </a:lnTo>
                  <a:cubicBezTo>
                    <a:pt x="595348" y="0"/>
                    <a:pt x="609588" y="8189"/>
                    <a:pt x="617333" y="21502"/>
                  </a:cubicBezTo>
                  <a:lnTo>
                    <a:pt x="795513" y="327748"/>
                  </a:lnTo>
                  <a:cubicBezTo>
                    <a:pt x="803246" y="341040"/>
                    <a:pt x="803246" y="357460"/>
                    <a:pt x="795513" y="3707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471493" y="3218926"/>
            <a:ext cx="3172064" cy="2746865"/>
            <a:chOff x="0" y="0"/>
            <a:chExt cx="4282440" cy="3708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2521" b="-37453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529143" y="3218926"/>
            <a:ext cx="3172064" cy="2746865"/>
            <a:chOff x="0" y="0"/>
            <a:chExt cx="4282440" cy="3708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609" b="-36609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586793" y="3218926"/>
            <a:ext cx="3172064" cy="2746865"/>
            <a:chOff x="0" y="0"/>
            <a:chExt cx="4282440" cy="3708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607" r="-607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644443" y="3218926"/>
            <a:ext cx="3172064" cy="2746865"/>
            <a:chOff x="0" y="0"/>
            <a:chExt cx="4282440" cy="3708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t="-19380" b="-19380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-2092605" y="9258300"/>
            <a:ext cx="4185210" cy="2172476"/>
            <a:chOff x="0" y="0"/>
            <a:chExt cx="1345639" cy="698500"/>
          </a:xfrm>
        </p:grpSpPr>
        <p:sp>
          <p:nvSpPr>
            <p:cNvPr id="35" name="Freeform 35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38" name="Freeform 38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1016746" y="9777990"/>
            <a:ext cx="5306302" cy="1494660"/>
            <a:chOff x="0" y="0"/>
            <a:chExt cx="2479796" cy="698500"/>
          </a:xfrm>
        </p:grpSpPr>
        <p:sp>
          <p:nvSpPr>
            <p:cNvPr id="41" name="Freeform 41"/>
            <p:cNvSpPr/>
            <p:nvPr/>
          </p:nvSpPr>
          <p:spPr>
            <a:xfrm>
              <a:off x="3082" y="0"/>
              <a:ext cx="2473632" cy="698500"/>
            </a:xfrm>
            <a:custGeom>
              <a:avLst/>
              <a:gdLst/>
              <a:ahLst/>
              <a:cxnLst/>
              <a:rect l="l" t="t" r="r" b="b"/>
              <a:pathLst>
                <a:path w="2473632" h="698500">
                  <a:moveTo>
                    <a:pt x="2468643" y="363122"/>
                  </a:moveTo>
                  <a:lnTo>
                    <a:pt x="2281585" y="684628"/>
                  </a:lnTo>
                  <a:cubicBezTo>
                    <a:pt x="2276588" y="693216"/>
                    <a:pt x="2267401" y="698500"/>
                    <a:pt x="2257465" y="698500"/>
                  </a:cubicBezTo>
                  <a:lnTo>
                    <a:pt x="216167" y="698500"/>
                  </a:lnTo>
                  <a:cubicBezTo>
                    <a:pt x="206231" y="698500"/>
                    <a:pt x="197044" y="693216"/>
                    <a:pt x="192047" y="684628"/>
                  </a:cubicBezTo>
                  <a:lnTo>
                    <a:pt x="4989" y="363122"/>
                  </a:lnTo>
                  <a:cubicBezTo>
                    <a:pt x="0" y="354547"/>
                    <a:pt x="0" y="343953"/>
                    <a:pt x="4989" y="335378"/>
                  </a:cubicBezTo>
                  <a:lnTo>
                    <a:pt x="192047" y="13872"/>
                  </a:lnTo>
                  <a:cubicBezTo>
                    <a:pt x="197044" y="5284"/>
                    <a:pt x="206231" y="0"/>
                    <a:pt x="216167" y="0"/>
                  </a:cubicBezTo>
                  <a:lnTo>
                    <a:pt x="2257465" y="0"/>
                  </a:lnTo>
                  <a:cubicBezTo>
                    <a:pt x="2267401" y="0"/>
                    <a:pt x="2276588" y="5284"/>
                    <a:pt x="2281585" y="13872"/>
                  </a:cubicBezTo>
                  <a:lnTo>
                    <a:pt x="2468643" y="335378"/>
                  </a:lnTo>
                  <a:cubicBezTo>
                    <a:pt x="2473632" y="343953"/>
                    <a:pt x="2473632" y="354547"/>
                    <a:pt x="2468643" y="36312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14300" y="19050"/>
              <a:ext cx="225119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44" name="Freeform 44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144000" y="8897327"/>
            <a:ext cx="9404185" cy="1209793"/>
            <a:chOff x="0" y="0"/>
            <a:chExt cx="12538913" cy="161305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613057" cy="1613057"/>
            </a:xfrm>
            <a:custGeom>
              <a:avLst/>
              <a:gdLst/>
              <a:ahLst/>
              <a:cxnLst/>
              <a:rect l="l" t="t" r="r" b="b"/>
              <a:pathLst>
                <a:path w="1613057" h="1613057">
                  <a:moveTo>
                    <a:pt x="0" y="0"/>
                  </a:moveTo>
                  <a:lnTo>
                    <a:pt x="1613057" y="0"/>
                  </a:lnTo>
                  <a:lnTo>
                    <a:pt x="1613057" y="1613057"/>
                  </a:lnTo>
                  <a:lnTo>
                    <a:pt x="0" y="161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TextBox 48"/>
            <p:cNvSpPr txBox="1"/>
            <p:nvPr/>
          </p:nvSpPr>
          <p:spPr>
            <a:xfrm>
              <a:off x="1975266" y="274704"/>
              <a:ext cx="10563647" cy="1101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11"/>
                </a:lnSpc>
              </a:pPr>
              <a:r>
                <a:rPr lang="en-US" sz="5711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028700" y="914400"/>
            <a:ext cx="5461235" cy="72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1"/>
              </a:lnSpc>
            </a:pPr>
            <a:r>
              <a:rPr lang="en-US" sz="4036">
                <a:solidFill>
                  <a:srgbClr val="000B5D"/>
                </a:solidFill>
                <a:latin typeface="Poppins"/>
              </a:rPr>
              <a:t>MEET OUR TEAM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28700" y="1472471"/>
            <a:ext cx="8325214" cy="109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7"/>
              </a:lnSpc>
            </a:pPr>
            <a:r>
              <a:rPr lang="en-US" sz="6055">
                <a:solidFill>
                  <a:srgbClr val="000B5D"/>
                </a:solidFill>
                <a:latin typeface="Poppins Semi-Bold"/>
              </a:rPr>
              <a:t>OUR COMPANY TEAM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45811" y="6206959"/>
            <a:ext cx="3423427" cy="48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>
                <a:solidFill>
                  <a:srgbClr val="000B5D"/>
                </a:solidFill>
                <a:latin typeface="Poppins Medium"/>
              </a:rPr>
              <a:t>IOT/C/C++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305325" y="6206959"/>
            <a:ext cx="3725339" cy="48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>
                <a:solidFill>
                  <a:srgbClr val="000B5D"/>
                </a:solidFill>
                <a:latin typeface="Poppins Medium"/>
              </a:rPr>
              <a:t>QA/ Research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144000" y="6206959"/>
            <a:ext cx="4057650" cy="48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>
                <a:solidFill>
                  <a:srgbClr val="000B5D"/>
                </a:solidFill>
                <a:latin typeface="Poppins Medium"/>
              </a:rPr>
              <a:t>Frontend Dev.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01650" y="6206959"/>
            <a:ext cx="4057650" cy="48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>
                <a:solidFill>
                  <a:srgbClr val="000B5D"/>
                </a:solidFill>
                <a:latin typeface="Poppins Medium"/>
              </a:rPr>
              <a:t>Python Dev.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28700" y="6617824"/>
            <a:ext cx="4057650" cy="45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</a:pPr>
            <a:r>
              <a:rPr lang="en-US" sz="2505">
                <a:solidFill>
                  <a:srgbClr val="000B5D"/>
                </a:solidFill>
                <a:latin typeface="Poppins"/>
              </a:rPr>
              <a:t>Saiman Pokharel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86350" y="6617824"/>
            <a:ext cx="4057650" cy="45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</a:pPr>
            <a:r>
              <a:rPr lang="en-US" sz="2505">
                <a:solidFill>
                  <a:srgbClr val="000B5D"/>
                </a:solidFill>
                <a:latin typeface="Poppins"/>
              </a:rPr>
              <a:t>Prajjwal Adhikari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144000" y="6617824"/>
            <a:ext cx="4057650" cy="45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</a:pPr>
            <a:r>
              <a:rPr lang="en-US" sz="2505">
                <a:solidFill>
                  <a:srgbClr val="000B5D"/>
                </a:solidFill>
                <a:latin typeface="Poppins"/>
              </a:rPr>
              <a:t>Utsav Wagle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201650" y="6617824"/>
            <a:ext cx="4057650" cy="45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</a:pPr>
            <a:r>
              <a:rPr lang="en-US" sz="2505">
                <a:solidFill>
                  <a:srgbClr val="000B5D"/>
                </a:solidFill>
                <a:latin typeface="Poppins"/>
              </a:rPr>
              <a:t>Gaurav Dulal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6777" y="643240"/>
            <a:ext cx="7994448" cy="908936"/>
            <a:chOff x="0" y="0"/>
            <a:chExt cx="6143581" cy="698500"/>
          </a:xfrm>
        </p:grpSpPr>
        <p:sp>
          <p:nvSpPr>
            <p:cNvPr id="3" name="Freeform 3"/>
            <p:cNvSpPr/>
            <p:nvPr/>
          </p:nvSpPr>
          <p:spPr>
            <a:xfrm>
              <a:off x="2046" y="0"/>
              <a:ext cx="6139490" cy="698500"/>
            </a:xfrm>
            <a:custGeom>
              <a:avLst/>
              <a:gdLst/>
              <a:ahLst/>
              <a:cxnLst/>
              <a:rect l="l" t="t" r="r" b="b"/>
              <a:pathLst>
                <a:path w="6139490" h="698500">
                  <a:moveTo>
                    <a:pt x="6136178" y="358458"/>
                  </a:moveTo>
                  <a:lnTo>
                    <a:pt x="5943692" y="689293"/>
                  </a:lnTo>
                  <a:cubicBezTo>
                    <a:pt x="5940376" y="694993"/>
                    <a:pt x="5934278" y="698500"/>
                    <a:pt x="5927683" y="698500"/>
                  </a:cubicBezTo>
                  <a:lnTo>
                    <a:pt x="211807" y="698500"/>
                  </a:lnTo>
                  <a:cubicBezTo>
                    <a:pt x="205211" y="698500"/>
                    <a:pt x="199114" y="694993"/>
                    <a:pt x="195797" y="689293"/>
                  </a:cubicBezTo>
                  <a:lnTo>
                    <a:pt x="3311" y="358458"/>
                  </a:lnTo>
                  <a:cubicBezTo>
                    <a:pt x="0" y="352766"/>
                    <a:pt x="0" y="345734"/>
                    <a:pt x="3311" y="340042"/>
                  </a:cubicBezTo>
                  <a:lnTo>
                    <a:pt x="195797" y="9207"/>
                  </a:lnTo>
                  <a:cubicBezTo>
                    <a:pt x="199114" y="3507"/>
                    <a:pt x="205211" y="0"/>
                    <a:pt x="211807" y="0"/>
                  </a:cubicBezTo>
                  <a:lnTo>
                    <a:pt x="5927683" y="0"/>
                  </a:lnTo>
                  <a:cubicBezTo>
                    <a:pt x="5934278" y="0"/>
                    <a:pt x="5940376" y="3507"/>
                    <a:pt x="5943692" y="9207"/>
                  </a:cubicBezTo>
                  <a:lnTo>
                    <a:pt x="6136178" y="340042"/>
                  </a:lnTo>
                  <a:cubicBezTo>
                    <a:pt x="6139490" y="345734"/>
                    <a:pt x="6139490" y="352766"/>
                    <a:pt x="6136178" y="3584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98838" y="400672"/>
            <a:ext cx="1517940" cy="130448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10773" y="0"/>
              <a:ext cx="791254" cy="698500"/>
            </a:xfrm>
            <a:custGeom>
              <a:avLst/>
              <a:gdLst/>
              <a:ahLst/>
              <a:cxnLst/>
              <a:rect l="l" t="t" r="r" b="b"/>
              <a:pathLst>
                <a:path w="791254" h="698500">
                  <a:moveTo>
                    <a:pt x="773813" y="397743"/>
                  </a:moveTo>
                  <a:lnTo>
                    <a:pt x="627041" y="650007"/>
                  </a:lnTo>
                  <a:cubicBezTo>
                    <a:pt x="609573" y="680030"/>
                    <a:pt x="577459" y="698500"/>
                    <a:pt x="542724" y="698500"/>
                  </a:cubicBezTo>
                  <a:lnTo>
                    <a:pt x="248530" y="698500"/>
                  </a:lnTo>
                  <a:cubicBezTo>
                    <a:pt x="213795" y="698500"/>
                    <a:pt x="181681" y="680030"/>
                    <a:pt x="164213" y="650007"/>
                  </a:cubicBezTo>
                  <a:lnTo>
                    <a:pt x="17441" y="397743"/>
                  </a:lnTo>
                  <a:cubicBezTo>
                    <a:pt x="0" y="367766"/>
                    <a:pt x="0" y="330734"/>
                    <a:pt x="17441" y="300757"/>
                  </a:cubicBezTo>
                  <a:lnTo>
                    <a:pt x="164213" y="48493"/>
                  </a:lnTo>
                  <a:cubicBezTo>
                    <a:pt x="181681" y="18470"/>
                    <a:pt x="213795" y="0"/>
                    <a:pt x="248530" y="0"/>
                  </a:cubicBezTo>
                  <a:lnTo>
                    <a:pt x="542724" y="0"/>
                  </a:lnTo>
                  <a:cubicBezTo>
                    <a:pt x="577459" y="0"/>
                    <a:pt x="609573" y="18470"/>
                    <a:pt x="627041" y="48493"/>
                  </a:cubicBezTo>
                  <a:lnTo>
                    <a:pt x="773813" y="300757"/>
                  </a:lnTo>
                  <a:cubicBezTo>
                    <a:pt x="791254" y="330734"/>
                    <a:pt x="791254" y="367766"/>
                    <a:pt x="773813" y="397743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44700" y="-57538"/>
            <a:ext cx="4185210" cy="2172476"/>
            <a:chOff x="0" y="0"/>
            <a:chExt cx="1345639" cy="698500"/>
          </a:xfrm>
        </p:grpSpPr>
        <p:sp>
          <p:nvSpPr>
            <p:cNvPr id="9" name="Freeform 9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11225" y="-1338524"/>
            <a:ext cx="8377487" cy="2677048"/>
            <a:chOff x="0" y="0"/>
            <a:chExt cx="1974009" cy="630800"/>
          </a:xfrm>
        </p:grpSpPr>
        <p:sp>
          <p:nvSpPr>
            <p:cNvPr id="12" name="Freeform 12"/>
            <p:cNvSpPr/>
            <p:nvPr/>
          </p:nvSpPr>
          <p:spPr>
            <a:xfrm>
              <a:off x="2153" y="0"/>
              <a:ext cx="1969703" cy="630800"/>
            </a:xfrm>
            <a:custGeom>
              <a:avLst/>
              <a:gdLst/>
              <a:ahLst/>
              <a:cxnLst/>
              <a:rect l="l" t="t" r="r" b="b"/>
              <a:pathLst>
                <a:path w="1969703" h="630800">
                  <a:moveTo>
                    <a:pt x="1966350" y="323945"/>
                  </a:moveTo>
                  <a:lnTo>
                    <a:pt x="1774161" y="622254"/>
                  </a:lnTo>
                  <a:cubicBezTo>
                    <a:pt x="1770729" y="627581"/>
                    <a:pt x="1764827" y="630800"/>
                    <a:pt x="1758490" y="630800"/>
                  </a:cubicBezTo>
                  <a:lnTo>
                    <a:pt x="211212" y="630800"/>
                  </a:lnTo>
                  <a:cubicBezTo>
                    <a:pt x="204876" y="630800"/>
                    <a:pt x="198973" y="627581"/>
                    <a:pt x="195541" y="622254"/>
                  </a:cubicBezTo>
                  <a:lnTo>
                    <a:pt x="3353" y="323945"/>
                  </a:lnTo>
                  <a:cubicBezTo>
                    <a:pt x="0" y="318742"/>
                    <a:pt x="0" y="312058"/>
                    <a:pt x="3353" y="306854"/>
                  </a:cubicBezTo>
                  <a:lnTo>
                    <a:pt x="195541" y="8546"/>
                  </a:lnTo>
                  <a:cubicBezTo>
                    <a:pt x="198973" y="3219"/>
                    <a:pt x="204876" y="0"/>
                    <a:pt x="211212" y="0"/>
                  </a:cubicBezTo>
                  <a:lnTo>
                    <a:pt x="1758490" y="0"/>
                  </a:lnTo>
                  <a:cubicBezTo>
                    <a:pt x="1764827" y="0"/>
                    <a:pt x="1770729" y="3219"/>
                    <a:pt x="1774161" y="8546"/>
                  </a:cubicBezTo>
                  <a:lnTo>
                    <a:pt x="1966350" y="306854"/>
                  </a:lnTo>
                  <a:cubicBezTo>
                    <a:pt x="1969703" y="312058"/>
                    <a:pt x="1969703" y="318742"/>
                    <a:pt x="1966350" y="323945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19050"/>
              <a:ext cx="1745409" cy="61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269930" y="3020805"/>
            <a:ext cx="874085" cy="874085"/>
          </a:xfrm>
          <a:custGeom>
            <a:avLst/>
            <a:gdLst/>
            <a:ahLst/>
            <a:cxnLst/>
            <a:rect l="l" t="t" r="r" b="b"/>
            <a:pathLst>
              <a:path w="874085" h="874085">
                <a:moveTo>
                  <a:pt x="0" y="0"/>
                </a:moveTo>
                <a:lnTo>
                  <a:pt x="874085" y="0"/>
                </a:lnTo>
                <a:lnTo>
                  <a:pt x="874085" y="874086"/>
                </a:lnTo>
                <a:lnTo>
                  <a:pt x="0" y="874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045633" y="757637"/>
            <a:ext cx="683506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</a:pPr>
            <a:r>
              <a:rPr lang="en-US" sz="3545">
                <a:solidFill>
                  <a:srgbClr val="000B5D"/>
                </a:solidFill>
                <a:latin typeface="Poppins Bold"/>
              </a:rPr>
              <a:t>About Project &amp; Product View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0516" y="9258300"/>
            <a:ext cx="6751734" cy="868571"/>
            <a:chOff x="0" y="0"/>
            <a:chExt cx="9002312" cy="11580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616777" y="2395937"/>
            <a:ext cx="7994448" cy="908936"/>
            <a:chOff x="0" y="0"/>
            <a:chExt cx="6143581" cy="698500"/>
          </a:xfrm>
        </p:grpSpPr>
        <p:sp>
          <p:nvSpPr>
            <p:cNvPr id="20" name="Freeform 20"/>
            <p:cNvSpPr/>
            <p:nvPr/>
          </p:nvSpPr>
          <p:spPr>
            <a:xfrm>
              <a:off x="2046" y="0"/>
              <a:ext cx="6139490" cy="698500"/>
            </a:xfrm>
            <a:custGeom>
              <a:avLst/>
              <a:gdLst/>
              <a:ahLst/>
              <a:cxnLst/>
              <a:rect l="l" t="t" r="r" b="b"/>
              <a:pathLst>
                <a:path w="6139490" h="698500">
                  <a:moveTo>
                    <a:pt x="6136178" y="358458"/>
                  </a:moveTo>
                  <a:lnTo>
                    <a:pt x="5943692" y="689293"/>
                  </a:lnTo>
                  <a:cubicBezTo>
                    <a:pt x="5940376" y="694993"/>
                    <a:pt x="5934278" y="698500"/>
                    <a:pt x="5927683" y="698500"/>
                  </a:cubicBezTo>
                  <a:lnTo>
                    <a:pt x="211807" y="698500"/>
                  </a:lnTo>
                  <a:cubicBezTo>
                    <a:pt x="205211" y="698500"/>
                    <a:pt x="199114" y="694993"/>
                    <a:pt x="195797" y="689293"/>
                  </a:cubicBezTo>
                  <a:lnTo>
                    <a:pt x="3311" y="358458"/>
                  </a:lnTo>
                  <a:cubicBezTo>
                    <a:pt x="0" y="352766"/>
                    <a:pt x="0" y="345734"/>
                    <a:pt x="3311" y="340042"/>
                  </a:cubicBezTo>
                  <a:lnTo>
                    <a:pt x="195797" y="9207"/>
                  </a:lnTo>
                  <a:cubicBezTo>
                    <a:pt x="199114" y="3507"/>
                    <a:pt x="205211" y="0"/>
                    <a:pt x="211807" y="0"/>
                  </a:cubicBezTo>
                  <a:lnTo>
                    <a:pt x="5927683" y="0"/>
                  </a:lnTo>
                  <a:cubicBezTo>
                    <a:pt x="5934278" y="0"/>
                    <a:pt x="5940376" y="3507"/>
                    <a:pt x="5943692" y="9207"/>
                  </a:cubicBezTo>
                  <a:lnTo>
                    <a:pt x="6136178" y="340042"/>
                  </a:lnTo>
                  <a:cubicBezTo>
                    <a:pt x="6139490" y="345734"/>
                    <a:pt x="6139490" y="352766"/>
                    <a:pt x="6136178" y="3584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098838" y="2153369"/>
            <a:ext cx="1517940" cy="1304480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10773" y="0"/>
              <a:ext cx="791254" cy="698500"/>
            </a:xfrm>
            <a:custGeom>
              <a:avLst/>
              <a:gdLst/>
              <a:ahLst/>
              <a:cxnLst/>
              <a:rect l="l" t="t" r="r" b="b"/>
              <a:pathLst>
                <a:path w="791254" h="698500">
                  <a:moveTo>
                    <a:pt x="773813" y="397743"/>
                  </a:moveTo>
                  <a:lnTo>
                    <a:pt x="627041" y="650007"/>
                  </a:lnTo>
                  <a:cubicBezTo>
                    <a:pt x="609573" y="680030"/>
                    <a:pt x="577459" y="698500"/>
                    <a:pt x="542724" y="698500"/>
                  </a:cubicBezTo>
                  <a:lnTo>
                    <a:pt x="248530" y="698500"/>
                  </a:lnTo>
                  <a:cubicBezTo>
                    <a:pt x="213795" y="698500"/>
                    <a:pt x="181681" y="680030"/>
                    <a:pt x="164213" y="650007"/>
                  </a:cubicBezTo>
                  <a:lnTo>
                    <a:pt x="17441" y="397743"/>
                  </a:lnTo>
                  <a:cubicBezTo>
                    <a:pt x="0" y="367766"/>
                    <a:pt x="0" y="330734"/>
                    <a:pt x="17441" y="300757"/>
                  </a:cubicBezTo>
                  <a:lnTo>
                    <a:pt x="164213" y="48493"/>
                  </a:lnTo>
                  <a:cubicBezTo>
                    <a:pt x="181681" y="18470"/>
                    <a:pt x="213795" y="0"/>
                    <a:pt x="248530" y="0"/>
                  </a:cubicBezTo>
                  <a:lnTo>
                    <a:pt x="542724" y="0"/>
                  </a:lnTo>
                  <a:cubicBezTo>
                    <a:pt x="577459" y="0"/>
                    <a:pt x="609573" y="18470"/>
                    <a:pt x="627041" y="48493"/>
                  </a:cubicBezTo>
                  <a:lnTo>
                    <a:pt x="773813" y="300757"/>
                  </a:lnTo>
                  <a:cubicBezTo>
                    <a:pt x="791254" y="330734"/>
                    <a:pt x="791254" y="367766"/>
                    <a:pt x="773813" y="397743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16777" y="4150304"/>
            <a:ext cx="7994448" cy="908936"/>
            <a:chOff x="0" y="0"/>
            <a:chExt cx="6143581" cy="698500"/>
          </a:xfrm>
        </p:grpSpPr>
        <p:sp>
          <p:nvSpPr>
            <p:cNvPr id="26" name="Freeform 26"/>
            <p:cNvSpPr/>
            <p:nvPr/>
          </p:nvSpPr>
          <p:spPr>
            <a:xfrm>
              <a:off x="2046" y="0"/>
              <a:ext cx="6139490" cy="698500"/>
            </a:xfrm>
            <a:custGeom>
              <a:avLst/>
              <a:gdLst/>
              <a:ahLst/>
              <a:cxnLst/>
              <a:rect l="l" t="t" r="r" b="b"/>
              <a:pathLst>
                <a:path w="6139490" h="698500">
                  <a:moveTo>
                    <a:pt x="6136178" y="358458"/>
                  </a:moveTo>
                  <a:lnTo>
                    <a:pt x="5943692" y="689293"/>
                  </a:lnTo>
                  <a:cubicBezTo>
                    <a:pt x="5940376" y="694993"/>
                    <a:pt x="5934278" y="698500"/>
                    <a:pt x="5927683" y="698500"/>
                  </a:cubicBezTo>
                  <a:lnTo>
                    <a:pt x="211807" y="698500"/>
                  </a:lnTo>
                  <a:cubicBezTo>
                    <a:pt x="205211" y="698500"/>
                    <a:pt x="199114" y="694993"/>
                    <a:pt x="195797" y="689293"/>
                  </a:cubicBezTo>
                  <a:lnTo>
                    <a:pt x="3311" y="358458"/>
                  </a:lnTo>
                  <a:cubicBezTo>
                    <a:pt x="0" y="352766"/>
                    <a:pt x="0" y="345734"/>
                    <a:pt x="3311" y="340042"/>
                  </a:cubicBezTo>
                  <a:lnTo>
                    <a:pt x="195797" y="9207"/>
                  </a:lnTo>
                  <a:cubicBezTo>
                    <a:pt x="199114" y="3507"/>
                    <a:pt x="205211" y="0"/>
                    <a:pt x="211807" y="0"/>
                  </a:cubicBezTo>
                  <a:lnTo>
                    <a:pt x="5927683" y="0"/>
                  </a:lnTo>
                  <a:cubicBezTo>
                    <a:pt x="5934278" y="0"/>
                    <a:pt x="5940376" y="3507"/>
                    <a:pt x="5943692" y="9207"/>
                  </a:cubicBezTo>
                  <a:lnTo>
                    <a:pt x="6136178" y="340042"/>
                  </a:lnTo>
                  <a:cubicBezTo>
                    <a:pt x="6139490" y="345734"/>
                    <a:pt x="6139490" y="352766"/>
                    <a:pt x="6136178" y="3584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098838" y="3907735"/>
            <a:ext cx="1517940" cy="1304480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10773" y="0"/>
              <a:ext cx="791254" cy="698500"/>
            </a:xfrm>
            <a:custGeom>
              <a:avLst/>
              <a:gdLst/>
              <a:ahLst/>
              <a:cxnLst/>
              <a:rect l="l" t="t" r="r" b="b"/>
              <a:pathLst>
                <a:path w="791254" h="698500">
                  <a:moveTo>
                    <a:pt x="773813" y="397743"/>
                  </a:moveTo>
                  <a:lnTo>
                    <a:pt x="627041" y="650007"/>
                  </a:lnTo>
                  <a:cubicBezTo>
                    <a:pt x="609573" y="680030"/>
                    <a:pt x="577459" y="698500"/>
                    <a:pt x="542724" y="698500"/>
                  </a:cubicBezTo>
                  <a:lnTo>
                    <a:pt x="248530" y="698500"/>
                  </a:lnTo>
                  <a:cubicBezTo>
                    <a:pt x="213795" y="698500"/>
                    <a:pt x="181681" y="680030"/>
                    <a:pt x="164213" y="650007"/>
                  </a:cubicBezTo>
                  <a:lnTo>
                    <a:pt x="17441" y="397743"/>
                  </a:lnTo>
                  <a:cubicBezTo>
                    <a:pt x="0" y="367766"/>
                    <a:pt x="0" y="330734"/>
                    <a:pt x="17441" y="300757"/>
                  </a:cubicBezTo>
                  <a:lnTo>
                    <a:pt x="164213" y="48493"/>
                  </a:lnTo>
                  <a:cubicBezTo>
                    <a:pt x="181681" y="18470"/>
                    <a:pt x="213795" y="0"/>
                    <a:pt x="248530" y="0"/>
                  </a:cubicBezTo>
                  <a:lnTo>
                    <a:pt x="542724" y="0"/>
                  </a:lnTo>
                  <a:cubicBezTo>
                    <a:pt x="577459" y="0"/>
                    <a:pt x="609573" y="18470"/>
                    <a:pt x="627041" y="48493"/>
                  </a:cubicBezTo>
                  <a:lnTo>
                    <a:pt x="773813" y="300757"/>
                  </a:lnTo>
                  <a:cubicBezTo>
                    <a:pt x="791254" y="330734"/>
                    <a:pt x="791254" y="367766"/>
                    <a:pt x="773813" y="397743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465943" y="5902458"/>
            <a:ext cx="7994448" cy="908936"/>
            <a:chOff x="0" y="0"/>
            <a:chExt cx="6143581" cy="698500"/>
          </a:xfrm>
        </p:grpSpPr>
        <p:sp>
          <p:nvSpPr>
            <p:cNvPr id="32" name="Freeform 32"/>
            <p:cNvSpPr/>
            <p:nvPr/>
          </p:nvSpPr>
          <p:spPr>
            <a:xfrm>
              <a:off x="2046" y="0"/>
              <a:ext cx="6139490" cy="698500"/>
            </a:xfrm>
            <a:custGeom>
              <a:avLst/>
              <a:gdLst/>
              <a:ahLst/>
              <a:cxnLst/>
              <a:rect l="l" t="t" r="r" b="b"/>
              <a:pathLst>
                <a:path w="6139490" h="698500">
                  <a:moveTo>
                    <a:pt x="6136178" y="358458"/>
                  </a:moveTo>
                  <a:lnTo>
                    <a:pt x="5943692" y="689293"/>
                  </a:lnTo>
                  <a:cubicBezTo>
                    <a:pt x="5940376" y="694993"/>
                    <a:pt x="5934278" y="698500"/>
                    <a:pt x="5927683" y="698500"/>
                  </a:cubicBezTo>
                  <a:lnTo>
                    <a:pt x="211807" y="698500"/>
                  </a:lnTo>
                  <a:cubicBezTo>
                    <a:pt x="205211" y="698500"/>
                    <a:pt x="199114" y="694993"/>
                    <a:pt x="195797" y="689293"/>
                  </a:cubicBezTo>
                  <a:lnTo>
                    <a:pt x="3311" y="358458"/>
                  </a:lnTo>
                  <a:cubicBezTo>
                    <a:pt x="0" y="352766"/>
                    <a:pt x="0" y="345734"/>
                    <a:pt x="3311" y="340042"/>
                  </a:cubicBezTo>
                  <a:lnTo>
                    <a:pt x="195797" y="9207"/>
                  </a:lnTo>
                  <a:cubicBezTo>
                    <a:pt x="199114" y="3507"/>
                    <a:pt x="205211" y="0"/>
                    <a:pt x="211807" y="0"/>
                  </a:cubicBezTo>
                  <a:lnTo>
                    <a:pt x="5927683" y="0"/>
                  </a:lnTo>
                  <a:cubicBezTo>
                    <a:pt x="5934278" y="0"/>
                    <a:pt x="5940376" y="3507"/>
                    <a:pt x="5943692" y="9207"/>
                  </a:cubicBezTo>
                  <a:lnTo>
                    <a:pt x="6136178" y="340042"/>
                  </a:lnTo>
                  <a:cubicBezTo>
                    <a:pt x="6139490" y="345734"/>
                    <a:pt x="6139490" y="352766"/>
                    <a:pt x="6136178" y="3584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948003" y="5659890"/>
            <a:ext cx="1517940" cy="1304480"/>
            <a:chOff x="0" y="0"/>
            <a:chExt cx="812800" cy="698500"/>
          </a:xfrm>
        </p:grpSpPr>
        <p:sp>
          <p:nvSpPr>
            <p:cNvPr id="35" name="Freeform 35"/>
            <p:cNvSpPr/>
            <p:nvPr/>
          </p:nvSpPr>
          <p:spPr>
            <a:xfrm>
              <a:off x="10773" y="0"/>
              <a:ext cx="791254" cy="698500"/>
            </a:xfrm>
            <a:custGeom>
              <a:avLst/>
              <a:gdLst/>
              <a:ahLst/>
              <a:cxnLst/>
              <a:rect l="l" t="t" r="r" b="b"/>
              <a:pathLst>
                <a:path w="791254" h="698500">
                  <a:moveTo>
                    <a:pt x="773813" y="397743"/>
                  </a:moveTo>
                  <a:lnTo>
                    <a:pt x="627041" y="650007"/>
                  </a:lnTo>
                  <a:cubicBezTo>
                    <a:pt x="609573" y="680030"/>
                    <a:pt x="577459" y="698500"/>
                    <a:pt x="542724" y="698500"/>
                  </a:cubicBezTo>
                  <a:lnTo>
                    <a:pt x="248530" y="698500"/>
                  </a:lnTo>
                  <a:cubicBezTo>
                    <a:pt x="213795" y="698500"/>
                    <a:pt x="181681" y="680030"/>
                    <a:pt x="164213" y="650007"/>
                  </a:cubicBezTo>
                  <a:lnTo>
                    <a:pt x="17441" y="397743"/>
                  </a:lnTo>
                  <a:cubicBezTo>
                    <a:pt x="0" y="367766"/>
                    <a:pt x="0" y="330734"/>
                    <a:pt x="17441" y="300757"/>
                  </a:cubicBezTo>
                  <a:lnTo>
                    <a:pt x="164213" y="48493"/>
                  </a:lnTo>
                  <a:cubicBezTo>
                    <a:pt x="181681" y="18470"/>
                    <a:pt x="213795" y="0"/>
                    <a:pt x="248530" y="0"/>
                  </a:cubicBezTo>
                  <a:lnTo>
                    <a:pt x="542724" y="0"/>
                  </a:lnTo>
                  <a:cubicBezTo>
                    <a:pt x="577459" y="0"/>
                    <a:pt x="609573" y="18470"/>
                    <a:pt x="627041" y="48493"/>
                  </a:cubicBezTo>
                  <a:lnTo>
                    <a:pt x="773813" y="300757"/>
                  </a:lnTo>
                  <a:cubicBezTo>
                    <a:pt x="791254" y="330734"/>
                    <a:pt x="791254" y="367766"/>
                    <a:pt x="773813" y="397743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196468" y="2555130"/>
            <a:ext cx="411199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</a:pPr>
            <a:r>
              <a:rPr lang="en-US" sz="3545">
                <a:solidFill>
                  <a:srgbClr val="000B5D"/>
                </a:solidFill>
                <a:latin typeface="Poppins Bold"/>
              </a:rPr>
              <a:t>Vision &amp; Mission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196468" y="4314523"/>
            <a:ext cx="683506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</a:pPr>
            <a:r>
              <a:rPr lang="en-US" sz="3545">
                <a:solidFill>
                  <a:srgbClr val="000B5D"/>
                </a:solidFill>
                <a:latin typeface="Poppins Bold"/>
              </a:rPr>
              <a:t>Uses of this product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045633" y="6068890"/>
            <a:ext cx="683506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</a:pPr>
            <a:r>
              <a:rPr lang="en-US" sz="3545">
                <a:solidFill>
                  <a:srgbClr val="000B5D"/>
                </a:solidFill>
                <a:latin typeface="Poppins Bold"/>
              </a:rPr>
              <a:t>Market Analysis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465943" y="7654613"/>
            <a:ext cx="7994448" cy="908936"/>
            <a:chOff x="0" y="0"/>
            <a:chExt cx="6143581" cy="698500"/>
          </a:xfrm>
        </p:grpSpPr>
        <p:sp>
          <p:nvSpPr>
            <p:cNvPr id="41" name="Freeform 41"/>
            <p:cNvSpPr/>
            <p:nvPr/>
          </p:nvSpPr>
          <p:spPr>
            <a:xfrm>
              <a:off x="2046" y="0"/>
              <a:ext cx="6139490" cy="698500"/>
            </a:xfrm>
            <a:custGeom>
              <a:avLst/>
              <a:gdLst/>
              <a:ahLst/>
              <a:cxnLst/>
              <a:rect l="l" t="t" r="r" b="b"/>
              <a:pathLst>
                <a:path w="6139490" h="698500">
                  <a:moveTo>
                    <a:pt x="6136178" y="358458"/>
                  </a:moveTo>
                  <a:lnTo>
                    <a:pt x="5943692" y="689293"/>
                  </a:lnTo>
                  <a:cubicBezTo>
                    <a:pt x="5940376" y="694993"/>
                    <a:pt x="5934278" y="698500"/>
                    <a:pt x="5927683" y="698500"/>
                  </a:cubicBezTo>
                  <a:lnTo>
                    <a:pt x="211807" y="698500"/>
                  </a:lnTo>
                  <a:cubicBezTo>
                    <a:pt x="205211" y="698500"/>
                    <a:pt x="199114" y="694993"/>
                    <a:pt x="195797" y="689293"/>
                  </a:cubicBezTo>
                  <a:lnTo>
                    <a:pt x="3311" y="358458"/>
                  </a:lnTo>
                  <a:cubicBezTo>
                    <a:pt x="0" y="352766"/>
                    <a:pt x="0" y="345734"/>
                    <a:pt x="3311" y="340042"/>
                  </a:cubicBezTo>
                  <a:lnTo>
                    <a:pt x="195797" y="9207"/>
                  </a:lnTo>
                  <a:cubicBezTo>
                    <a:pt x="199114" y="3507"/>
                    <a:pt x="205211" y="0"/>
                    <a:pt x="211807" y="0"/>
                  </a:cubicBezTo>
                  <a:lnTo>
                    <a:pt x="5927683" y="0"/>
                  </a:lnTo>
                  <a:cubicBezTo>
                    <a:pt x="5934278" y="0"/>
                    <a:pt x="5940376" y="3507"/>
                    <a:pt x="5943692" y="9207"/>
                  </a:cubicBezTo>
                  <a:lnTo>
                    <a:pt x="6136178" y="340042"/>
                  </a:lnTo>
                  <a:cubicBezTo>
                    <a:pt x="6139490" y="345734"/>
                    <a:pt x="6139490" y="352766"/>
                    <a:pt x="6136178" y="3584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948003" y="7412044"/>
            <a:ext cx="1517940" cy="1304480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10773" y="0"/>
              <a:ext cx="791254" cy="698500"/>
            </a:xfrm>
            <a:custGeom>
              <a:avLst/>
              <a:gdLst/>
              <a:ahLst/>
              <a:cxnLst/>
              <a:rect l="l" t="t" r="r" b="b"/>
              <a:pathLst>
                <a:path w="791254" h="698500">
                  <a:moveTo>
                    <a:pt x="773813" y="397743"/>
                  </a:moveTo>
                  <a:lnTo>
                    <a:pt x="627041" y="650007"/>
                  </a:lnTo>
                  <a:cubicBezTo>
                    <a:pt x="609573" y="680030"/>
                    <a:pt x="577459" y="698500"/>
                    <a:pt x="542724" y="698500"/>
                  </a:cubicBezTo>
                  <a:lnTo>
                    <a:pt x="248530" y="698500"/>
                  </a:lnTo>
                  <a:cubicBezTo>
                    <a:pt x="213795" y="698500"/>
                    <a:pt x="181681" y="680030"/>
                    <a:pt x="164213" y="650007"/>
                  </a:cubicBezTo>
                  <a:lnTo>
                    <a:pt x="17441" y="397743"/>
                  </a:lnTo>
                  <a:cubicBezTo>
                    <a:pt x="0" y="367766"/>
                    <a:pt x="0" y="330734"/>
                    <a:pt x="17441" y="300757"/>
                  </a:cubicBezTo>
                  <a:lnTo>
                    <a:pt x="164213" y="48493"/>
                  </a:lnTo>
                  <a:cubicBezTo>
                    <a:pt x="181681" y="18470"/>
                    <a:pt x="213795" y="0"/>
                    <a:pt x="248530" y="0"/>
                  </a:cubicBezTo>
                  <a:lnTo>
                    <a:pt x="542724" y="0"/>
                  </a:lnTo>
                  <a:cubicBezTo>
                    <a:pt x="577459" y="0"/>
                    <a:pt x="609573" y="18470"/>
                    <a:pt x="627041" y="48493"/>
                  </a:cubicBezTo>
                  <a:lnTo>
                    <a:pt x="773813" y="300757"/>
                  </a:lnTo>
                  <a:cubicBezTo>
                    <a:pt x="791254" y="330734"/>
                    <a:pt x="791254" y="367766"/>
                    <a:pt x="773813" y="397743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6045633" y="7821044"/>
            <a:ext cx="683506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</a:pPr>
            <a:r>
              <a:rPr lang="en-US" sz="3545">
                <a:solidFill>
                  <a:srgbClr val="000B5D"/>
                </a:solidFill>
                <a:latin typeface="Poppins Bold"/>
              </a:rPr>
              <a:t>Technology Used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706973" y="606536"/>
            <a:ext cx="34796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673856" y="2230010"/>
            <a:ext cx="3679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662694" y="4055054"/>
            <a:ext cx="39022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501541" y="5743770"/>
            <a:ext cx="41086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4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539789" y="7559363"/>
            <a:ext cx="39727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26986" b="-2698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578626" y="7170947"/>
            <a:ext cx="5817892" cy="50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FFFFFF"/>
                </a:solidFill>
                <a:latin typeface="Poppins Semi-Bold"/>
              </a:rPr>
              <a:t>CEO OF TIMMERMAN INDUSTRIES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451516"/>
            <a:ext cx="7912763" cy="103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7"/>
              </a:lnSpc>
            </a:pPr>
            <a:r>
              <a:rPr lang="en-US" sz="5755">
                <a:solidFill>
                  <a:srgbClr val="000B5D"/>
                </a:solidFill>
                <a:latin typeface="Poppins Semi-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648147"/>
            <a:ext cx="10195990" cy="481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738" lvl="1" indent="-442869" algn="just">
              <a:lnSpc>
                <a:spcPts val="6605"/>
              </a:lnSpc>
              <a:buFont typeface="Arial"/>
              <a:buChar char="•"/>
            </a:pPr>
            <a:r>
              <a:rPr lang="en-US" sz="4102">
                <a:solidFill>
                  <a:srgbClr val="000B5D"/>
                </a:solidFill>
                <a:latin typeface="Poppins"/>
              </a:rPr>
              <a:t>Efficient and Reliable Tracking: Designed for diverse applications.</a:t>
            </a:r>
          </a:p>
          <a:p>
            <a:pPr marL="885738" lvl="1" indent="-442869" algn="just">
              <a:lnSpc>
                <a:spcPts val="6605"/>
              </a:lnSpc>
              <a:buFont typeface="Arial"/>
              <a:buChar char="•"/>
            </a:pPr>
            <a:r>
              <a:rPr lang="en-US" sz="4102">
                <a:solidFill>
                  <a:srgbClr val="000B5D"/>
                </a:solidFill>
                <a:latin typeface="Poppins"/>
              </a:rPr>
              <a:t>Can be used from anywhere</a:t>
            </a:r>
          </a:p>
          <a:p>
            <a:pPr marL="885738" lvl="1" indent="-442869" algn="just">
              <a:lnSpc>
                <a:spcPts val="6605"/>
              </a:lnSpc>
              <a:buFont typeface="Arial"/>
              <a:buChar char="•"/>
            </a:pPr>
            <a:r>
              <a:rPr lang="en-US" sz="4102">
                <a:solidFill>
                  <a:srgbClr val="000B5D"/>
                </a:solidFill>
                <a:latin typeface="Poppins"/>
              </a:rPr>
              <a:t>Overcomes limitations of cellular and satellite tracking technologies.</a:t>
            </a:r>
          </a:p>
          <a:p>
            <a:pPr algn="just">
              <a:lnSpc>
                <a:spcPts val="4203"/>
              </a:lnSpc>
            </a:pPr>
            <a:endParaRPr lang="en-US" sz="4102">
              <a:solidFill>
                <a:srgbClr val="000B5D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46066" y="2507158"/>
            <a:ext cx="4826469" cy="2057400"/>
            <a:chOff x="0" y="0"/>
            <a:chExt cx="1638616" cy="698500"/>
          </a:xfrm>
        </p:grpSpPr>
        <p:sp>
          <p:nvSpPr>
            <p:cNvPr id="3" name="Freeform 3"/>
            <p:cNvSpPr/>
            <p:nvPr/>
          </p:nvSpPr>
          <p:spPr>
            <a:xfrm>
              <a:off x="3388" y="0"/>
              <a:ext cx="1631839" cy="698500"/>
            </a:xfrm>
            <a:custGeom>
              <a:avLst/>
              <a:gdLst/>
              <a:ahLst/>
              <a:cxnLst/>
              <a:rect l="l" t="t" r="r" b="b"/>
              <a:pathLst>
                <a:path w="1631839" h="698500">
                  <a:moveTo>
                    <a:pt x="1626355" y="364501"/>
                  </a:moveTo>
                  <a:lnTo>
                    <a:pt x="1440901" y="683249"/>
                  </a:lnTo>
                  <a:cubicBezTo>
                    <a:pt x="1435408" y="692691"/>
                    <a:pt x="1425308" y="698500"/>
                    <a:pt x="1414383" y="698500"/>
                  </a:cubicBezTo>
                  <a:lnTo>
                    <a:pt x="217457" y="698500"/>
                  </a:lnTo>
                  <a:cubicBezTo>
                    <a:pt x="206532" y="698500"/>
                    <a:pt x="196432" y="692691"/>
                    <a:pt x="190939" y="683249"/>
                  </a:cubicBezTo>
                  <a:lnTo>
                    <a:pt x="5485" y="364501"/>
                  </a:lnTo>
                  <a:cubicBezTo>
                    <a:pt x="0" y="355073"/>
                    <a:pt x="0" y="343427"/>
                    <a:pt x="5485" y="333999"/>
                  </a:cubicBezTo>
                  <a:lnTo>
                    <a:pt x="190939" y="15251"/>
                  </a:lnTo>
                  <a:cubicBezTo>
                    <a:pt x="196432" y="5809"/>
                    <a:pt x="206532" y="0"/>
                    <a:pt x="217457" y="0"/>
                  </a:cubicBezTo>
                  <a:lnTo>
                    <a:pt x="1414383" y="0"/>
                  </a:lnTo>
                  <a:cubicBezTo>
                    <a:pt x="1425308" y="0"/>
                    <a:pt x="1435408" y="5809"/>
                    <a:pt x="1440901" y="15251"/>
                  </a:cubicBezTo>
                  <a:lnTo>
                    <a:pt x="1626355" y="333999"/>
                  </a:lnTo>
                  <a:cubicBezTo>
                    <a:pt x="1631840" y="343427"/>
                    <a:pt x="1631840" y="355073"/>
                    <a:pt x="1626355" y="364501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19050"/>
              <a:ext cx="141001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16566" y="2943835"/>
            <a:ext cx="8679475" cy="7458924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1884" y="0"/>
              <a:ext cx="809032" cy="698500"/>
            </a:xfrm>
            <a:custGeom>
              <a:avLst/>
              <a:gdLst/>
              <a:ahLst/>
              <a:cxnLst/>
              <a:rect l="l" t="t" r="r" b="b"/>
              <a:pathLst>
                <a:path w="809032" h="698500">
                  <a:moveTo>
                    <a:pt x="805982" y="357731"/>
                  </a:moveTo>
                  <a:lnTo>
                    <a:pt x="612650" y="690019"/>
                  </a:lnTo>
                  <a:cubicBezTo>
                    <a:pt x="609595" y="695270"/>
                    <a:pt x="603979" y="698500"/>
                    <a:pt x="597904" y="698500"/>
                  </a:cubicBezTo>
                  <a:lnTo>
                    <a:pt x="211128" y="698500"/>
                  </a:lnTo>
                  <a:cubicBezTo>
                    <a:pt x="205053" y="698500"/>
                    <a:pt x="199437" y="695270"/>
                    <a:pt x="196382" y="690019"/>
                  </a:cubicBezTo>
                  <a:lnTo>
                    <a:pt x="3050" y="357731"/>
                  </a:lnTo>
                  <a:cubicBezTo>
                    <a:pt x="0" y="352488"/>
                    <a:pt x="0" y="346012"/>
                    <a:pt x="3050" y="340769"/>
                  </a:cubicBezTo>
                  <a:lnTo>
                    <a:pt x="196382" y="8481"/>
                  </a:lnTo>
                  <a:cubicBezTo>
                    <a:pt x="199437" y="3230"/>
                    <a:pt x="205053" y="0"/>
                    <a:pt x="211128" y="0"/>
                  </a:cubicBezTo>
                  <a:lnTo>
                    <a:pt x="597904" y="0"/>
                  </a:lnTo>
                  <a:cubicBezTo>
                    <a:pt x="603979" y="0"/>
                    <a:pt x="609595" y="3230"/>
                    <a:pt x="612650" y="8481"/>
                  </a:cubicBezTo>
                  <a:lnTo>
                    <a:pt x="805982" y="340769"/>
                  </a:lnTo>
                  <a:cubicBezTo>
                    <a:pt x="809032" y="346012"/>
                    <a:pt x="809032" y="352488"/>
                    <a:pt x="805982" y="357731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851646" y="2856467"/>
            <a:ext cx="8815309" cy="7633660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7730" r="-7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953096" y="7977167"/>
            <a:ext cx="3378210" cy="2903149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4841" y="0"/>
              <a:ext cx="803119" cy="698500"/>
            </a:xfrm>
            <a:custGeom>
              <a:avLst/>
              <a:gdLst/>
              <a:ahLst/>
              <a:cxnLst/>
              <a:rect l="l" t="t" r="r" b="b"/>
              <a:pathLst>
                <a:path w="803119" h="698500">
                  <a:moveTo>
                    <a:pt x="795282" y="371039"/>
                  </a:moveTo>
                  <a:lnTo>
                    <a:pt x="617436" y="676711"/>
                  </a:lnTo>
                  <a:cubicBezTo>
                    <a:pt x="609588" y="690201"/>
                    <a:pt x="595157" y="698500"/>
                    <a:pt x="579550" y="698500"/>
                  </a:cubicBezTo>
                  <a:lnTo>
                    <a:pt x="223568" y="698500"/>
                  </a:lnTo>
                  <a:cubicBezTo>
                    <a:pt x="207961" y="698500"/>
                    <a:pt x="193530" y="690201"/>
                    <a:pt x="185682" y="676711"/>
                  </a:cubicBezTo>
                  <a:lnTo>
                    <a:pt x="7836" y="371039"/>
                  </a:lnTo>
                  <a:cubicBezTo>
                    <a:pt x="0" y="357570"/>
                    <a:pt x="0" y="340930"/>
                    <a:pt x="7836" y="327461"/>
                  </a:cubicBezTo>
                  <a:lnTo>
                    <a:pt x="185682" y="21789"/>
                  </a:lnTo>
                  <a:cubicBezTo>
                    <a:pt x="193530" y="8299"/>
                    <a:pt x="207961" y="0"/>
                    <a:pt x="223568" y="0"/>
                  </a:cubicBezTo>
                  <a:lnTo>
                    <a:pt x="579550" y="0"/>
                  </a:lnTo>
                  <a:cubicBezTo>
                    <a:pt x="595157" y="0"/>
                    <a:pt x="609588" y="8299"/>
                    <a:pt x="617436" y="21789"/>
                  </a:cubicBezTo>
                  <a:lnTo>
                    <a:pt x="795282" y="327461"/>
                  </a:lnTo>
                  <a:cubicBezTo>
                    <a:pt x="803118" y="340930"/>
                    <a:pt x="803118" y="357570"/>
                    <a:pt x="795282" y="371039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198789" y="7614798"/>
            <a:ext cx="3949805" cy="3420353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7730" r="-7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3197663" y="9258300"/>
            <a:ext cx="2394065" cy="2057400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831" y="0"/>
              <a:ext cx="799139" cy="698500"/>
            </a:xfrm>
            <a:custGeom>
              <a:avLst/>
              <a:gdLst/>
              <a:ahLst/>
              <a:cxnLst/>
              <a:rect l="l" t="t" r="r" b="b"/>
              <a:pathLst>
                <a:path w="799139" h="698500">
                  <a:moveTo>
                    <a:pt x="788080" y="379996"/>
                  </a:moveTo>
                  <a:lnTo>
                    <a:pt x="620658" y="667754"/>
                  </a:lnTo>
                  <a:cubicBezTo>
                    <a:pt x="609582" y="686789"/>
                    <a:pt x="589221" y="698500"/>
                    <a:pt x="567197" y="698500"/>
                  </a:cubicBezTo>
                  <a:lnTo>
                    <a:pt x="231941" y="698500"/>
                  </a:lnTo>
                  <a:cubicBezTo>
                    <a:pt x="209918" y="698500"/>
                    <a:pt x="189556" y="686789"/>
                    <a:pt x="178480" y="667754"/>
                  </a:cubicBezTo>
                  <a:lnTo>
                    <a:pt x="11058" y="379996"/>
                  </a:lnTo>
                  <a:cubicBezTo>
                    <a:pt x="0" y="360990"/>
                    <a:pt x="0" y="337510"/>
                    <a:pt x="11058" y="318504"/>
                  </a:cubicBezTo>
                  <a:lnTo>
                    <a:pt x="178480" y="30746"/>
                  </a:lnTo>
                  <a:cubicBezTo>
                    <a:pt x="189556" y="11711"/>
                    <a:pt x="209918" y="0"/>
                    <a:pt x="231941" y="0"/>
                  </a:cubicBezTo>
                  <a:lnTo>
                    <a:pt x="567197" y="0"/>
                  </a:lnTo>
                  <a:cubicBezTo>
                    <a:pt x="589221" y="0"/>
                    <a:pt x="609582" y="11711"/>
                    <a:pt x="620658" y="30746"/>
                  </a:cubicBezTo>
                  <a:lnTo>
                    <a:pt x="788080" y="318504"/>
                  </a:lnTo>
                  <a:cubicBezTo>
                    <a:pt x="799138" y="337510"/>
                    <a:pt x="799138" y="360990"/>
                    <a:pt x="788080" y="379996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18047" y="3456800"/>
            <a:ext cx="4946786" cy="2282384"/>
            <a:chOff x="0" y="0"/>
            <a:chExt cx="1513913" cy="698500"/>
          </a:xfrm>
        </p:grpSpPr>
        <p:sp>
          <p:nvSpPr>
            <p:cNvPr id="19" name="Freeform 19"/>
            <p:cNvSpPr/>
            <p:nvPr/>
          </p:nvSpPr>
          <p:spPr>
            <a:xfrm>
              <a:off x="3306" y="0"/>
              <a:ext cx="1507301" cy="698500"/>
            </a:xfrm>
            <a:custGeom>
              <a:avLst/>
              <a:gdLst/>
              <a:ahLst/>
              <a:cxnLst/>
              <a:rect l="l" t="t" r="r" b="b"/>
              <a:pathLst>
                <a:path w="1507301" h="698500">
                  <a:moveTo>
                    <a:pt x="1501949" y="364130"/>
                  </a:moveTo>
                  <a:lnTo>
                    <a:pt x="1316064" y="683620"/>
                  </a:lnTo>
                  <a:cubicBezTo>
                    <a:pt x="1310704" y="692832"/>
                    <a:pt x="1300850" y="698500"/>
                    <a:pt x="1290191" y="698500"/>
                  </a:cubicBezTo>
                  <a:lnTo>
                    <a:pt x="217109" y="698500"/>
                  </a:lnTo>
                  <a:cubicBezTo>
                    <a:pt x="206451" y="698500"/>
                    <a:pt x="196597" y="692832"/>
                    <a:pt x="191236" y="683620"/>
                  </a:cubicBezTo>
                  <a:lnTo>
                    <a:pt x="5352" y="364130"/>
                  </a:lnTo>
                  <a:cubicBezTo>
                    <a:pt x="0" y="354932"/>
                    <a:pt x="0" y="343568"/>
                    <a:pt x="5352" y="334370"/>
                  </a:cubicBezTo>
                  <a:lnTo>
                    <a:pt x="191236" y="14880"/>
                  </a:lnTo>
                  <a:cubicBezTo>
                    <a:pt x="196597" y="5668"/>
                    <a:pt x="206451" y="0"/>
                    <a:pt x="217109" y="0"/>
                  </a:cubicBezTo>
                  <a:lnTo>
                    <a:pt x="1290191" y="0"/>
                  </a:lnTo>
                  <a:cubicBezTo>
                    <a:pt x="1300850" y="0"/>
                    <a:pt x="1310704" y="5668"/>
                    <a:pt x="1316064" y="14880"/>
                  </a:cubicBezTo>
                  <a:lnTo>
                    <a:pt x="1501949" y="334370"/>
                  </a:lnTo>
                  <a:cubicBezTo>
                    <a:pt x="1507301" y="343568"/>
                    <a:pt x="1507301" y="354932"/>
                    <a:pt x="1501949" y="364130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77223" y="6196384"/>
            <a:ext cx="4991445" cy="2302989"/>
            <a:chOff x="0" y="0"/>
            <a:chExt cx="1513913" cy="698500"/>
          </a:xfrm>
        </p:grpSpPr>
        <p:sp>
          <p:nvSpPr>
            <p:cNvPr id="22" name="Freeform 22"/>
            <p:cNvSpPr/>
            <p:nvPr/>
          </p:nvSpPr>
          <p:spPr>
            <a:xfrm>
              <a:off x="3276" y="0"/>
              <a:ext cx="1507360" cy="698500"/>
            </a:xfrm>
            <a:custGeom>
              <a:avLst/>
              <a:gdLst/>
              <a:ahLst/>
              <a:cxnLst/>
              <a:rect l="l" t="t" r="r" b="b"/>
              <a:pathLst>
                <a:path w="1507360" h="698500">
                  <a:moveTo>
                    <a:pt x="1502057" y="363997"/>
                  </a:moveTo>
                  <a:lnTo>
                    <a:pt x="1316017" y="683753"/>
                  </a:lnTo>
                  <a:cubicBezTo>
                    <a:pt x="1310705" y="692883"/>
                    <a:pt x="1300938" y="698500"/>
                    <a:pt x="1290375" y="698500"/>
                  </a:cubicBezTo>
                  <a:lnTo>
                    <a:pt x="216985" y="698500"/>
                  </a:lnTo>
                  <a:cubicBezTo>
                    <a:pt x="206422" y="698500"/>
                    <a:pt x="196656" y="692883"/>
                    <a:pt x="191344" y="683753"/>
                  </a:cubicBezTo>
                  <a:lnTo>
                    <a:pt x="5304" y="363997"/>
                  </a:lnTo>
                  <a:cubicBezTo>
                    <a:pt x="0" y="354881"/>
                    <a:pt x="0" y="343619"/>
                    <a:pt x="5304" y="334503"/>
                  </a:cubicBezTo>
                  <a:lnTo>
                    <a:pt x="191344" y="14747"/>
                  </a:lnTo>
                  <a:cubicBezTo>
                    <a:pt x="196656" y="5617"/>
                    <a:pt x="206422" y="0"/>
                    <a:pt x="216985" y="0"/>
                  </a:cubicBezTo>
                  <a:lnTo>
                    <a:pt x="1290375" y="0"/>
                  </a:lnTo>
                  <a:cubicBezTo>
                    <a:pt x="1300938" y="0"/>
                    <a:pt x="1310705" y="5617"/>
                    <a:pt x="1316017" y="14747"/>
                  </a:cubicBezTo>
                  <a:lnTo>
                    <a:pt x="1502057" y="334503"/>
                  </a:lnTo>
                  <a:cubicBezTo>
                    <a:pt x="1507360" y="343619"/>
                    <a:pt x="1507360" y="354881"/>
                    <a:pt x="1502057" y="36399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609492" y="3377742"/>
            <a:ext cx="5289482" cy="2440500"/>
            <a:chOff x="0" y="0"/>
            <a:chExt cx="1513913" cy="698500"/>
          </a:xfrm>
        </p:grpSpPr>
        <p:sp>
          <p:nvSpPr>
            <p:cNvPr id="25" name="Freeform 25"/>
            <p:cNvSpPr/>
            <p:nvPr/>
          </p:nvSpPr>
          <p:spPr>
            <a:xfrm>
              <a:off x="3092" y="0"/>
              <a:ext cx="1507729" cy="698500"/>
            </a:xfrm>
            <a:custGeom>
              <a:avLst/>
              <a:gdLst/>
              <a:ahLst/>
              <a:cxnLst/>
              <a:rect l="l" t="t" r="r" b="b"/>
              <a:pathLst>
                <a:path w="1507729" h="698500">
                  <a:moveTo>
                    <a:pt x="1502724" y="363166"/>
                  </a:moveTo>
                  <a:lnTo>
                    <a:pt x="1315717" y="684584"/>
                  </a:lnTo>
                  <a:cubicBezTo>
                    <a:pt x="1310704" y="693200"/>
                    <a:pt x="1301488" y="698500"/>
                    <a:pt x="1291521" y="698500"/>
                  </a:cubicBezTo>
                  <a:lnTo>
                    <a:pt x="216208" y="698500"/>
                  </a:lnTo>
                  <a:cubicBezTo>
                    <a:pt x="206240" y="698500"/>
                    <a:pt x="197024" y="693200"/>
                    <a:pt x="192011" y="684584"/>
                  </a:cubicBezTo>
                  <a:lnTo>
                    <a:pt x="5005" y="363166"/>
                  </a:lnTo>
                  <a:cubicBezTo>
                    <a:pt x="0" y="354564"/>
                    <a:pt x="0" y="343936"/>
                    <a:pt x="5005" y="335334"/>
                  </a:cubicBezTo>
                  <a:lnTo>
                    <a:pt x="192011" y="13916"/>
                  </a:lnTo>
                  <a:cubicBezTo>
                    <a:pt x="197024" y="5300"/>
                    <a:pt x="206240" y="0"/>
                    <a:pt x="216208" y="0"/>
                  </a:cubicBezTo>
                  <a:lnTo>
                    <a:pt x="1291521" y="0"/>
                  </a:lnTo>
                  <a:cubicBezTo>
                    <a:pt x="1301488" y="0"/>
                    <a:pt x="1310704" y="5300"/>
                    <a:pt x="1315717" y="13916"/>
                  </a:cubicBezTo>
                  <a:lnTo>
                    <a:pt x="1502724" y="335334"/>
                  </a:lnTo>
                  <a:cubicBezTo>
                    <a:pt x="1507729" y="343936"/>
                    <a:pt x="1507729" y="354564"/>
                    <a:pt x="1502724" y="3631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593620" y="6138282"/>
            <a:ext cx="5305354" cy="2447823"/>
            <a:chOff x="0" y="0"/>
            <a:chExt cx="1513913" cy="698500"/>
          </a:xfrm>
        </p:grpSpPr>
        <p:sp>
          <p:nvSpPr>
            <p:cNvPr id="28" name="Freeform 28"/>
            <p:cNvSpPr/>
            <p:nvPr/>
          </p:nvSpPr>
          <p:spPr>
            <a:xfrm>
              <a:off x="3082" y="0"/>
              <a:ext cx="1507748" cy="698500"/>
            </a:xfrm>
            <a:custGeom>
              <a:avLst/>
              <a:gdLst/>
              <a:ahLst/>
              <a:cxnLst/>
              <a:rect l="l" t="t" r="r" b="b"/>
              <a:pathLst>
                <a:path w="1507748" h="698500">
                  <a:moveTo>
                    <a:pt x="1502758" y="363124"/>
                  </a:moveTo>
                  <a:lnTo>
                    <a:pt x="1315703" y="684626"/>
                  </a:lnTo>
                  <a:cubicBezTo>
                    <a:pt x="1310705" y="693216"/>
                    <a:pt x="1301517" y="698500"/>
                    <a:pt x="1291579" y="698500"/>
                  </a:cubicBezTo>
                  <a:lnTo>
                    <a:pt x="216170" y="698500"/>
                  </a:lnTo>
                  <a:cubicBezTo>
                    <a:pt x="206232" y="698500"/>
                    <a:pt x="197043" y="693216"/>
                    <a:pt x="192046" y="684626"/>
                  </a:cubicBezTo>
                  <a:lnTo>
                    <a:pt x="4990" y="363124"/>
                  </a:lnTo>
                  <a:cubicBezTo>
                    <a:pt x="0" y="354548"/>
                    <a:pt x="0" y="343952"/>
                    <a:pt x="4990" y="335376"/>
                  </a:cubicBezTo>
                  <a:lnTo>
                    <a:pt x="192046" y="13874"/>
                  </a:lnTo>
                  <a:cubicBezTo>
                    <a:pt x="197043" y="5284"/>
                    <a:pt x="206232" y="0"/>
                    <a:pt x="216170" y="0"/>
                  </a:cubicBezTo>
                  <a:lnTo>
                    <a:pt x="1291579" y="0"/>
                  </a:lnTo>
                  <a:cubicBezTo>
                    <a:pt x="1301517" y="0"/>
                    <a:pt x="1310705" y="5284"/>
                    <a:pt x="1315703" y="13874"/>
                  </a:cubicBezTo>
                  <a:lnTo>
                    <a:pt x="1502758" y="335376"/>
                  </a:lnTo>
                  <a:cubicBezTo>
                    <a:pt x="1507748" y="343952"/>
                    <a:pt x="1507748" y="354548"/>
                    <a:pt x="1502758" y="36312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2609379"/>
            <a:ext cx="10372440" cy="39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1"/>
              </a:lnSpc>
            </a:pPr>
            <a:r>
              <a:rPr lang="en-US" sz="2492">
                <a:solidFill>
                  <a:srgbClr val="000B5D"/>
                </a:solidFill>
                <a:latin typeface="Poppins"/>
              </a:rPr>
              <a:t>LORA GPS Tracker was made to achieve the following vision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9270" y="6604620"/>
            <a:ext cx="4147350" cy="1372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</a:pPr>
            <a:r>
              <a:rPr lang="en-US" sz="2587">
                <a:solidFill>
                  <a:srgbClr val="000B5D"/>
                </a:solidFill>
                <a:latin typeface="Poppins Bold"/>
              </a:rPr>
              <a:t>ENHANCE OPERATIONAL EFFICIENCY AND REAL-TIME DATA ACCESS.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194693" y="6606622"/>
            <a:ext cx="4103207" cy="175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476">
                <a:solidFill>
                  <a:srgbClr val="000B5D"/>
                </a:solidFill>
                <a:latin typeface="Poppins Semi-Bold"/>
              </a:rPr>
              <a:t>SURPASS LIMITATIONS OF CELLULAR AND SATELLITE TRACKING TECHNOLOGIES.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91585" y="3882286"/>
            <a:ext cx="4325297" cy="135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000B5D"/>
                </a:solidFill>
                <a:latin typeface="Poppins Semi-Bold"/>
              </a:rPr>
              <a:t>ROBUST, COST-EFFECTIVE, AND SCALABLE TRACKING SOLUTION.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1435470"/>
            <a:ext cx="4947308" cy="10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35"/>
              </a:lnSpc>
            </a:pPr>
            <a:r>
              <a:rPr lang="en-US" sz="5953">
                <a:solidFill>
                  <a:srgbClr val="000B5D"/>
                </a:solidFill>
                <a:latin typeface="Poppins Semi-Bold"/>
              </a:rPr>
              <a:t>VISION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8792" y="3884359"/>
            <a:ext cx="4325297" cy="135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FFFFFF"/>
                </a:solidFill>
                <a:latin typeface="Poppins Semi-Bold"/>
              </a:rPr>
              <a:t>SUITABILITY FOR REMOTE AND CHALLENGING ENVIRONMENTS.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33256" y="933450"/>
            <a:ext cx="4924898" cy="64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96"/>
              </a:lnSpc>
            </a:pPr>
            <a:r>
              <a:rPr lang="en-US" sz="3640">
                <a:solidFill>
                  <a:srgbClr val="000B5D"/>
                </a:solidFill>
                <a:latin typeface="Poppins"/>
              </a:rPr>
              <a:t>USE SECTOR OF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1431101"/>
            <a:ext cx="8114154" cy="97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44"/>
              </a:lnSpc>
            </a:pPr>
            <a:r>
              <a:rPr lang="en-US" sz="5460">
                <a:solidFill>
                  <a:srgbClr val="000B5D"/>
                </a:solidFill>
                <a:latin typeface="Poppins Semi-Bold"/>
              </a:rPr>
              <a:t>LORA BASED TRACKER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882512" y="1614359"/>
            <a:ext cx="5274395" cy="2248340"/>
            <a:chOff x="0" y="0"/>
            <a:chExt cx="1638616" cy="698500"/>
          </a:xfrm>
        </p:grpSpPr>
        <p:sp>
          <p:nvSpPr>
            <p:cNvPr id="5" name="Freeform 5"/>
            <p:cNvSpPr/>
            <p:nvPr/>
          </p:nvSpPr>
          <p:spPr>
            <a:xfrm>
              <a:off x="3100" y="0"/>
              <a:ext cx="1632415" cy="698500"/>
            </a:xfrm>
            <a:custGeom>
              <a:avLst/>
              <a:gdLst/>
              <a:ahLst/>
              <a:cxnLst/>
              <a:rect l="l" t="t" r="r" b="b"/>
              <a:pathLst>
                <a:path w="1632415" h="698500">
                  <a:moveTo>
                    <a:pt x="1627396" y="363206"/>
                  </a:moveTo>
                  <a:lnTo>
                    <a:pt x="1440436" y="684544"/>
                  </a:lnTo>
                  <a:cubicBezTo>
                    <a:pt x="1435409" y="693184"/>
                    <a:pt x="1426166" y="698500"/>
                    <a:pt x="1416170" y="698500"/>
                  </a:cubicBezTo>
                  <a:lnTo>
                    <a:pt x="216246" y="698500"/>
                  </a:lnTo>
                  <a:cubicBezTo>
                    <a:pt x="206250" y="698500"/>
                    <a:pt x="197007" y="693185"/>
                    <a:pt x="191980" y="684544"/>
                  </a:cubicBezTo>
                  <a:lnTo>
                    <a:pt x="5020" y="363206"/>
                  </a:lnTo>
                  <a:cubicBezTo>
                    <a:pt x="0" y="354579"/>
                    <a:pt x="0" y="343921"/>
                    <a:pt x="5020" y="335294"/>
                  </a:cubicBezTo>
                  <a:lnTo>
                    <a:pt x="191980" y="13956"/>
                  </a:lnTo>
                  <a:cubicBezTo>
                    <a:pt x="197007" y="5315"/>
                    <a:pt x="206250" y="0"/>
                    <a:pt x="216246" y="0"/>
                  </a:cubicBezTo>
                  <a:lnTo>
                    <a:pt x="1416170" y="0"/>
                  </a:lnTo>
                  <a:cubicBezTo>
                    <a:pt x="1426166" y="0"/>
                    <a:pt x="1435409" y="5315"/>
                    <a:pt x="1440436" y="13956"/>
                  </a:cubicBezTo>
                  <a:lnTo>
                    <a:pt x="1627396" y="335294"/>
                  </a:lnTo>
                  <a:cubicBezTo>
                    <a:pt x="1632415" y="343921"/>
                    <a:pt x="1632415" y="354579"/>
                    <a:pt x="1627396" y="363206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19050"/>
              <a:ext cx="141001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5728" y="9505969"/>
            <a:ext cx="5978920" cy="1439788"/>
            <a:chOff x="0" y="0"/>
            <a:chExt cx="2900619" cy="698500"/>
          </a:xfrm>
        </p:grpSpPr>
        <p:sp>
          <p:nvSpPr>
            <p:cNvPr id="8" name="Freeform 8"/>
            <p:cNvSpPr/>
            <p:nvPr/>
          </p:nvSpPr>
          <p:spPr>
            <a:xfrm>
              <a:off x="2735" y="0"/>
              <a:ext cx="2895149" cy="698500"/>
            </a:xfrm>
            <a:custGeom>
              <a:avLst/>
              <a:gdLst/>
              <a:ahLst/>
              <a:cxnLst/>
              <a:rect l="l" t="t" r="r" b="b"/>
              <a:pathLst>
                <a:path w="2895149" h="698500">
                  <a:moveTo>
                    <a:pt x="2890721" y="361561"/>
                  </a:moveTo>
                  <a:lnTo>
                    <a:pt x="2701847" y="686189"/>
                  </a:lnTo>
                  <a:cubicBezTo>
                    <a:pt x="2697412" y="693811"/>
                    <a:pt x="2689259" y="698500"/>
                    <a:pt x="2680441" y="698500"/>
                  </a:cubicBezTo>
                  <a:lnTo>
                    <a:pt x="214709" y="698500"/>
                  </a:lnTo>
                  <a:cubicBezTo>
                    <a:pt x="205890" y="698500"/>
                    <a:pt x="197737" y="693811"/>
                    <a:pt x="193302" y="686189"/>
                  </a:cubicBezTo>
                  <a:lnTo>
                    <a:pt x="4428" y="361561"/>
                  </a:lnTo>
                  <a:cubicBezTo>
                    <a:pt x="0" y="353951"/>
                    <a:pt x="0" y="344549"/>
                    <a:pt x="4428" y="336939"/>
                  </a:cubicBezTo>
                  <a:lnTo>
                    <a:pt x="193302" y="12311"/>
                  </a:lnTo>
                  <a:cubicBezTo>
                    <a:pt x="197737" y="4689"/>
                    <a:pt x="205890" y="0"/>
                    <a:pt x="214709" y="0"/>
                  </a:cubicBezTo>
                  <a:lnTo>
                    <a:pt x="2680441" y="0"/>
                  </a:lnTo>
                  <a:cubicBezTo>
                    <a:pt x="2689259" y="0"/>
                    <a:pt x="2697412" y="4689"/>
                    <a:pt x="2701847" y="12311"/>
                  </a:cubicBezTo>
                  <a:lnTo>
                    <a:pt x="2890721" y="336939"/>
                  </a:lnTo>
                  <a:cubicBezTo>
                    <a:pt x="2895149" y="344549"/>
                    <a:pt x="2895149" y="353951"/>
                    <a:pt x="2890721" y="361561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19050"/>
              <a:ext cx="267201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646764" y="2390323"/>
            <a:ext cx="9484984" cy="8151159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724" y="0"/>
              <a:ext cx="809352" cy="698500"/>
            </a:xfrm>
            <a:custGeom>
              <a:avLst/>
              <a:gdLst/>
              <a:ahLst/>
              <a:cxnLst/>
              <a:rect l="l" t="t" r="r" b="b"/>
              <a:pathLst>
                <a:path w="809352" h="698500">
                  <a:moveTo>
                    <a:pt x="806561" y="357011"/>
                  </a:moveTo>
                  <a:lnTo>
                    <a:pt x="612391" y="690739"/>
                  </a:lnTo>
                  <a:cubicBezTo>
                    <a:pt x="609596" y="695544"/>
                    <a:pt x="604456" y="698500"/>
                    <a:pt x="598897" y="698500"/>
                  </a:cubicBezTo>
                  <a:lnTo>
                    <a:pt x="210455" y="698500"/>
                  </a:lnTo>
                  <a:cubicBezTo>
                    <a:pt x="204896" y="698500"/>
                    <a:pt x="199756" y="695544"/>
                    <a:pt x="196961" y="690739"/>
                  </a:cubicBezTo>
                  <a:lnTo>
                    <a:pt x="2791" y="357011"/>
                  </a:lnTo>
                  <a:cubicBezTo>
                    <a:pt x="0" y="352213"/>
                    <a:pt x="0" y="346287"/>
                    <a:pt x="2791" y="341489"/>
                  </a:cubicBezTo>
                  <a:lnTo>
                    <a:pt x="196961" y="7761"/>
                  </a:lnTo>
                  <a:cubicBezTo>
                    <a:pt x="199756" y="2956"/>
                    <a:pt x="204896" y="0"/>
                    <a:pt x="210455" y="0"/>
                  </a:cubicBezTo>
                  <a:lnTo>
                    <a:pt x="598897" y="0"/>
                  </a:lnTo>
                  <a:cubicBezTo>
                    <a:pt x="604456" y="0"/>
                    <a:pt x="609596" y="2956"/>
                    <a:pt x="612391" y="7761"/>
                  </a:cubicBezTo>
                  <a:lnTo>
                    <a:pt x="806561" y="341489"/>
                  </a:lnTo>
                  <a:cubicBezTo>
                    <a:pt x="809352" y="346287"/>
                    <a:pt x="809352" y="352213"/>
                    <a:pt x="806561" y="357011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4477641" y="2199370"/>
            <a:ext cx="9633425" cy="8342111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7730" r="-7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61631" y="3862698"/>
            <a:ext cx="4604091" cy="2124269"/>
            <a:chOff x="0" y="0"/>
            <a:chExt cx="1513913" cy="698500"/>
          </a:xfrm>
        </p:grpSpPr>
        <p:sp>
          <p:nvSpPr>
            <p:cNvPr id="19" name="Freeform 19"/>
            <p:cNvSpPr/>
            <p:nvPr/>
          </p:nvSpPr>
          <p:spPr>
            <a:xfrm>
              <a:off x="3552" y="0"/>
              <a:ext cx="1506809" cy="698500"/>
            </a:xfrm>
            <a:custGeom>
              <a:avLst/>
              <a:gdLst/>
              <a:ahLst/>
              <a:cxnLst/>
              <a:rect l="l" t="t" r="r" b="b"/>
              <a:pathLst>
                <a:path w="1506809" h="698500">
                  <a:moveTo>
                    <a:pt x="1501059" y="365238"/>
                  </a:moveTo>
                  <a:lnTo>
                    <a:pt x="1316463" y="682512"/>
                  </a:lnTo>
                  <a:cubicBezTo>
                    <a:pt x="1310704" y="692411"/>
                    <a:pt x="1300116" y="698500"/>
                    <a:pt x="1288664" y="698500"/>
                  </a:cubicBezTo>
                  <a:lnTo>
                    <a:pt x="218145" y="698500"/>
                  </a:lnTo>
                  <a:cubicBezTo>
                    <a:pt x="206693" y="698500"/>
                    <a:pt x="196105" y="692411"/>
                    <a:pt x="190346" y="682512"/>
                  </a:cubicBezTo>
                  <a:lnTo>
                    <a:pt x="5750" y="365238"/>
                  </a:lnTo>
                  <a:cubicBezTo>
                    <a:pt x="0" y="355355"/>
                    <a:pt x="0" y="343145"/>
                    <a:pt x="5750" y="333262"/>
                  </a:cubicBezTo>
                  <a:lnTo>
                    <a:pt x="190346" y="15988"/>
                  </a:lnTo>
                  <a:cubicBezTo>
                    <a:pt x="196105" y="6089"/>
                    <a:pt x="206693" y="0"/>
                    <a:pt x="218145" y="0"/>
                  </a:cubicBezTo>
                  <a:lnTo>
                    <a:pt x="1288664" y="0"/>
                  </a:lnTo>
                  <a:cubicBezTo>
                    <a:pt x="1300116" y="0"/>
                    <a:pt x="1310704" y="6089"/>
                    <a:pt x="1316463" y="15988"/>
                  </a:cubicBezTo>
                  <a:lnTo>
                    <a:pt x="1501059" y="333262"/>
                  </a:lnTo>
                  <a:cubicBezTo>
                    <a:pt x="1506809" y="343145"/>
                    <a:pt x="1506809" y="355355"/>
                    <a:pt x="1501059" y="365238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60553" y="6465123"/>
            <a:ext cx="4604091" cy="2124269"/>
            <a:chOff x="0" y="0"/>
            <a:chExt cx="1513913" cy="698500"/>
          </a:xfrm>
        </p:grpSpPr>
        <p:sp>
          <p:nvSpPr>
            <p:cNvPr id="22" name="Freeform 22"/>
            <p:cNvSpPr/>
            <p:nvPr/>
          </p:nvSpPr>
          <p:spPr>
            <a:xfrm>
              <a:off x="3552" y="0"/>
              <a:ext cx="1506809" cy="698500"/>
            </a:xfrm>
            <a:custGeom>
              <a:avLst/>
              <a:gdLst/>
              <a:ahLst/>
              <a:cxnLst/>
              <a:rect l="l" t="t" r="r" b="b"/>
              <a:pathLst>
                <a:path w="1506809" h="698500">
                  <a:moveTo>
                    <a:pt x="1501059" y="365238"/>
                  </a:moveTo>
                  <a:lnTo>
                    <a:pt x="1316463" y="682512"/>
                  </a:lnTo>
                  <a:cubicBezTo>
                    <a:pt x="1310704" y="692411"/>
                    <a:pt x="1300116" y="698500"/>
                    <a:pt x="1288664" y="698500"/>
                  </a:cubicBezTo>
                  <a:lnTo>
                    <a:pt x="218145" y="698500"/>
                  </a:lnTo>
                  <a:cubicBezTo>
                    <a:pt x="206693" y="698500"/>
                    <a:pt x="196105" y="692411"/>
                    <a:pt x="190346" y="682512"/>
                  </a:cubicBezTo>
                  <a:lnTo>
                    <a:pt x="5750" y="365238"/>
                  </a:lnTo>
                  <a:cubicBezTo>
                    <a:pt x="0" y="355355"/>
                    <a:pt x="0" y="343145"/>
                    <a:pt x="5750" y="333262"/>
                  </a:cubicBezTo>
                  <a:lnTo>
                    <a:pt x="190346" y="15988"/>
                  </a:lnTo>
                  <a:cubicBezTo>
                    <a:pt x="196105" y="6089"/>
                    <a:pt x="206693" y="0"/>
                    <a:pt x="218145" y="0"/>
                  </a:cubicBezTo>
                  <a:lnTo>
                    <a:pt x="1288664" y="0"/>
                  </a:lnTo>
                  <a:cubicBezTo>
                    <a:pt x="1300116" y="0"/>
                    <a:pt x="1310704" y="6089"/>
                    <a:pt x="1316463" y="15988"/>
                  </a:cubicBezTo>
                  <a:lnTo>
                    <a:pt x="1501059" y="333262"/>
                  </a:lnTo>
                  <a:cubicBezTo>
                    <a:pt x="1506809" y="343145"/>
                    <a:pt x="1506809" y="355355"/>
                    <a:pt x="1501059" y="3652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037204" y="3862698"/>
            <a:ext cx="4604091" cy="2124269"/>
            <a:chOff x="0" y="0"/>
            <a:chExt cx="1513913" cy="698500"/>
          </a:xfrm>
        </p:grpSpPr>
        <p:sp>
          <p:nvSpPr>
            <p:cNvPr id="25" name="Freeform 25"/>
            <p:cNvSpPr/>
            <p:nvPr/>
          </p:nvSpPr>
          <p:spPr>
            <a:xfrm>
              <a:off x="3552" y="0"/>
              <a:ext cx="1506809" cy="698500"/>
            </a:xfrm>
            <a:custGeom>
              <a:avLst/>
              <a:gdLst/>
              <a:ahLst/>
              <a:cxnLst/>
              <a:rect l="l" t="t" r="r" b="b"/>
              <a:pathLst>
                <a:path w="1506809" h="698500">
                  <a:moveTo>
                    <a:pt x="1501059" y="365238"/>
                  </a:moveTo>
                  <a:lnTo>
                    <a:pt x="1316463" y="682512"/>
                  </a:lnTo>
                  <a:cubicBezTo>
                    <a:pt x="1310704" y="692411"/>
                    <a:pt x="1300116" y="698500"/>
                    <a:pt x="1288664" y="698500"/>
                  </a:cubicBezTo>
                  <a:lnTo>
                    <a:pt x="218145" y="698500"/>
                  </a:lnTo>
                  <a:cubicBezTo>
                    <a:pt x="206693" y="698500"/>
                    <a:pt x="196105" y="692411"/>
                    <a:pt x="190346" y="682512"/>
                  </a:cubicBezTo>
                  <a:lnTo>
                    <a:pt x="5750" y="365238"/>
                  </a:lnTo>
                  <a:cubicBezTo>
                    <a:pt x="0" y="355355"/>
                    <a:pt x="0" y="343145"/>
                    <a:pt x="5750" y="333262"/>
                  </a:cubicBezTo>
                  <a:lnTo>
                    <a:pt x="190346" y="15988"/>
                  </a:lnTo>
                  <a:cubicBezTo>
                    <a:pt x="196105" y="6089"/>
                    <a:pt x="206693" y="0"/>
                    <a:pt x="218145" y="0"/>
                  </a:cubicBezTo>
                  <a:lnTo>
                    <a:pt x="1288664" y="0"/>
                  </a:lnTo>
                  <a:cubicBezTo>
                    <a:pt x="1300116" y="0"/>
                    <a:pt x="1310704" y="6089"/>
                    <a:pt x="1316463" y="15988"/>
                  </a:cubicBezTo>
                  <a:lnTo>
                    <a:pt x="1501059" y="333262"/>
                  </a:lnTo>
                  <a:cubicBezTo>
                    <a:pt x="1506809" y="343145"/>
                    <a:pt x="1506809" y="355355"/>
                    <a:pt x="1501059" y="3652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36126" y="6465123"/>
            <a:ext cx="4604091" cy="2124269"/>
            <a:chOff x="0" y="0"/>
            <a:chExt cx="1513913" cy="698500"/>
          </a:xfrm>
        </p:grpSpPr>
        <p:sp>
          <p:nvSpPr>
            <p:cNvPr id="28" name="Freeform 28"/>
            <p:cNvSpPr/>
            <p:nvPr/>
          </p:nvSpPr>
          <p:spPr>
            <a:xfrm>
              <a:off x="3552" y="0"/>
              <a:ext cx="1506809" cy="698500"/>
            </a:xfrm>
            <a:custGeom>
              <a:avLst/>
              <a:gdLst/>
              <a:ahLst/>
              <a:cxnLst/>
              <a:rect l="l" t="t" r="r" b="b"/>
              <a:pathLst>
                <a:path w="1506809" h="698500">
                  <a:moveTo>
                    <a:pt x="1501059" y="365238"/>
                  </a:moveTo>
                  <a:lnTo>
                    <a:pt x="1316463" y="682512"/>
                  </a:lnTo>
                  <a:cubicBezTo>
                    <a:pt x="1310704" y="692411"/>
                    <a:pt x="1300116" y="698500"/>
                    <a:pt x="1288664" y="698500"/>
                  </a:cubicBezTo>
                  <a:lnTo>
                    <a:pt x="218145" y="698500"/>
                  </a:lnTo>
                  <a:cubicBezTo>
                    <a:pt x="206693" y="698500"/>
                    <a:pt x="196105" y="692411"/>
                    <a:pt x="190346" y="682512"/>
                  </a:cubicBezTo>
                  <a:lnTo>
                    <a:pt x="5750" y="365238"/>
                  </a:lnTo>
                  <a:cubicBezTo>
                    <a:pt x="0" y="355355"/>
                    <a:pt x="0" y="343145"/>
                    <a:pt x="5750" y="333262"/>
                  </a:cubicBezTo>
                  <a:lnTo>
                    <a:pt x="190346" y="15988"/>
                  </a:lnTo>
                  <a:cubicBezTo>
                    <a:pt x="196105" y="6089"/>
                    <a:pt x="206693" y="0"/>
                    <a:pt x="218145" y="0"/>
                  </a:cubicBezTo>
                  <a:lnTo>
                    <a:pt x="1288664" y="0"/>
                  </a:lnTo>
                  <a:cubicBezTo>
                    <a:pt x="1300116" y="0"/>
                    <a:pt x="1310704" y="6089"/>
                    <a:pt x="1316463" y="15988"/>
                  </a:cubicBezTo>
                  <a:lnTo>
                    <a:pt x="1501059" y="333262"/>
                  </a:lnTo>
                  <a:cubicBezTo>
                    <a:pt x="1506809" y="343145"/>
                    <a:pt x="1506809" y="355355"/>
                    <a:pt x="1501059" y="3652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966931" y="4184575"/>
            <a:ext cx="233837" cy="52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Poppins Semi-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28269" y="4835457"/>
            <a:ext cx="3270816" cy="44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2476">
                <a:solidFill>
                  <a:srgbClr val="FFFFFF"/>
                </a:solidFill>
                <a:latin typeface="Poppins Semi-Bold"/>
              </a:rPr>
              <a:t>WILDLIFE TRACKING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22885" y="6876542"/>
            <a:ext cx="355766" cy="52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948">
                <a:solidFill>
                  <a:srgbClr val="000B5D"/>
                </a:solidFill>
                <a:latin typeface="Poppins Semi-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27191" y="7337961"/>
            <a:ext cx="3270816" cy="44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2476">
                <a:solidFill>
                  <a:srgbClr val="000B5D"/>
                </a:solidFill>
                <a:latin typeface="Poppins Semi-Bold"/>
              </a:rPr>
              <a:t>RESCUE OPERATION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70453" y="7337961"/>
            <a:ext cx="3590970" cy="44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2476">
                <a:solidFill>
                  <a:srgbClr val="000B5D"/>
                </a:solidFill>
                <a:latin typeface="Poppins Semi-Bold"/>
              </a:rPr>
              <a:t>PERSONAL SECURITY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901234" y="4858158"/>
            <a:ext cx="3329408" cy="44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2476">
                <a:solidFill>
                  <a:srgbClr val="000B5D"/>
                </a:solidFill>
                <a:latin typeface="Poppins Semi-Bold"/>
              </a:rPr>
              <a:t>ASSEST TRACKING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61366" y="4129065"/>
            <a:ext cx="355766" cy="52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948">
                <a:solidFill>
                  <a:srgbClr val="000B5D"/>
                </a:solidFill>
                <a:latin typeface="Poppins Semi-Bold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983484" y="6655358"/>
            <a:ext cx="355766" cy="52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948">
                <a:solidFill>
                  <a:srgbClr val="000B5D"/>
                </a:solidFill>
                <a:latin typeface="Poppins Semi-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17405" y="3149138"/>
            <a:ext cx="4571266" cy="2109124"/>
            <a:chOff x="0" y="0"/>
            <a:chExt cx="1513913" cy="698500"/>
          </a:xfrm>
        </p:grpSpPr>
        <p:sp>
          <p:nvSpPr>
            <p:cNvPr id="3" name="Freeform 3"/>
            <p:cNvSpPr/>
            <p:nvPr/>
          </p:nvSpPr>
          <p:spPr>
            <a:xfrm>
              <a:off x="3577" y="0"/>
              <a:ext cx="1506758" cy="698500"/>
            </a:xfrm>
            <a:custGeom>
              <a:avLst/>
              <a:gdLst/>
              <a:ahLst/>
              <a:cxnLst/>
              <a:rect l="l" t="t" r="r" b="b"/>
              <a:pathLst>
                <a:path w="1506758" h="698500">
                  <a:moveTo>
                    <a:pt x="1500967" y="365353"/>
                  </a:moveTo>
                  <a:lnTo>
                    <a:pt x="1316504" y="682397"/>
                  </a:lnTo>
                  <a:cubicBezTo>
                    <a:pt x="1310704" y="692367"/>
                    <a:pt x="1300040" y="698500"/>
                    <a:pt x="1288506" y="698500"/>
                  </a:cubicBezTo>
                  <a:lnTo>
                    <a:pt x="218253" y="698500"/>
                  </a:lnTo>
                  <a:cubicBezTo>
                    <a:pt x="206719" y="698500"/>
                    <a:pt x="196055" y="692367"/>
                    <a:pt x="190254" y="682397"/>
                  </a:cubicBezTo>
                  <a:lnTo>
                    <a:pt x="5792" y="365353"/>
                  </a:lnTo>
                  <a:cubicBezTo>
                    <a:pt x="0" y="355399"/>
                    <a:pt x="0" y="343101"/>
                    <a:pt x="5792" y="333147"/>
                  </a:cubicBezTo>
                  <a:lnTo>
                    <a:pt x="190254" y="16103"/>
                  </a:lnTo>
                  <a:cubicBezTo>
                    <a:pt x="196055" y="6133"/>
                    <a:pt x="206719" y="0"/>
                    <a:pt x="218253" y="0"/>
                  </a:cubicBezTo>
                  <a:lnTo>
                    <a:pt x="1288506" y="0"/>
                  </a:lnTo>
                  <a:cubicBezTo>
                    <a:pt x="1300040" y="0"/>
                    <a:pt x="1310704" y="6133"/>
                    <a:pt x="1316504" y="16103"/>
                  </a:cubicBezTo>
                  <a:lnTo>
                    <a:pt x="1500967" y="333147"/>
                  </a:lnTo>
                  <a:cubicBezTo>
                    <a:pt x="1506758" y="343101"/>
                    <a:pt x="1506758" y="355399"/>
                    <a:pt x="1500967" y="36535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76345" y="3371576"/>
            <a:ext cx="837466" cy="51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927">
                <a:solidFill>
                  <a:srgbClr val="000B5D"/>
                </a:solidFill>
                <a:latin typeface="Poppins Semi-Bold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76345" y="3819268"/>
            <a:ext cx="3565368" cy="44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459">
                <a:solidFill>
                  <a:srgbClr val="000B5D"/>
                </a:solidFill>
                <a:latin typeface="Poppins Semi-Bold"/>
              </a:rPr>
              <a:t>ASSEST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6345" y="4276927"/>
            <a:ext cx="3001088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1899">
                <a:solidFill>
                  <a:srgbClr val="000B5D"/>
                </a:solidFill>
                <a:latin typeface="Poppins"/>
              </a:rPr>
              <a:t>Tracks and manages valuable assets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820445" y="3101975"/>
            <a:ext cx="4775707" cy="2203450"/>
            <a:chOff x="0" y="0"/>
            <a:chExt cx="1513913" cy="698500"/>
          </a:xfrm>
        </p:grpSpPr>
        <p:sp>
          <p:nvSpPr>
            <p:cNvPr id="9" name="Freeform 9"/>
            <p:cNvSpPr/>
            <p:nvPr/>
          </p:nvSpPr>
          <p:spPr>
            <a:xfrm>
              <a:off x="3424" y="0"/>
              <a:ext cx="1507064" cy="698500"/>
            </a:xfrm>
            <a:custGeom>
              <a:avLst/>
              <a:gdLst/>
              <a:ahLst/>
              <a:cxnLst/>
              <a:rect l="l" t="t" r="r" b="b"/>
              <a:pathLst>
                <a:path w="1507064" h="698500">
                  <a:moveTo>
                    <a:pt x="1501521" y="364663"/>
                  </a:moveTo>
                  <a:lnTo>
                    <a:pt x="1316256" y="683087"/>
                  </a:lnTo>
                  <a:cubicBezTo>
                    <a:pt x="1310704" y="692629"/>
                    <a:pt x="1300497" y="698500"/>
                    <a:pt x="1289456" y="698500"/>
                  </a:cubicBezTo>
                  <a:lnTo>
                    <a:pt x="217608" y="698500"/>
                  </a:lnTo>
                  <a:cubicBezTo>
                    <a:pt x="206568" y="698500"/>
                    <a:pt x="196360" y="692629"/>
                    <a:pt x="190808" y="683087"/>
                  </a:cubicBezTo>
                  <a:lnTo>
                    <a:pt x="5544" y="364663"/>
                  </a:lnTo>
                  <a:cubicBezTo>
                    <a:pt x="0" y="355135"/>
                    <a:pt x="0" y="343365"/>
                    <a:pt x="5544" y="333837"/>
                  </a:cubicBezTo>
                  <a:lnTo>
                    <a:pt x="190808" y="15413"/>
                  </a:lnTo>
                  <a:cubicBezTo>
                    <a:pt x="196360" y="5871"/>
                    <a:pt x="206568" y="0"/>
                    <a:pt x="217608" y="0"/>
                  </a:cubicBezTo>
                  <a:lnTo>
                    <a:pt x="1289456" y="0"/>
                  </a:lnTo>
                  <a:cubicBezTo>
                    <a:pt x="1300497" y="0"/>
                    <a:pt x="1310704" y="5871"/>
                    <a:pt x="1316256" y="15413"/>
                  </a:cubicBezTo>
                  <a:lnTo>
                    <a:pt x="1501521" y="333837"/>
                  </a:lnTo>
                  <a:cubicBezTo>
                    <a:pt x="1507064" y="343365"/>
                    <a:pt x="1507064" y="355135"/>
                    <a:pt x="1501521" y="364663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28738" y="3141737"/>
            <a:ext cx="4667405" cy="2153481"/>
            <a:chOff x="0" y="0"/>
            <a:chExt cx="1513913" cy="698500"/>
          </a:xfrm>
        </p:grpSpPr>
        <p:sp>
          <p:nvSpPr>
            <p:cNvPr id="12" name="Freeform 12"/>
            <p:cNvSpPr/>
            <p:nvPr/>
          </p:nvSpPr>
          <p:spPr>
            <a:xfrm>
              <a:off x="3504" y="0"/>
              <a:ext cx="1506905" cy="698500"/>
            </a:xfrm>
            <a:custGeom>
              <a:avLst/>
              <a:gdLst/>
              <a:ahLst/>
              <a:cxnLst/>
              <a:rect l="l" t="t" r="r" b="b"/>
              <a:pathLst>
                <a:path w="1506905" h="698500">
                  <a:moveTo>
                    <a:pt x="1501233" y="365021"/>
                  </a:moveTo>
                  <a:lnTo>
                    <a:pt x="1316384" y="682729"/>
                  </a:lnTo>
                  <a:cubicBezTo>
                    <a:pt x="1310703" y="692493"/>
                    <a:pt x="1300259" y="698500"/>
                    <a:pt x="1288963" y="698500"/>
                  </a:cubicBezTo>
                  <a:lnTo>
                    <a:pt x="217942" y="698500"/>
                  </a:lnTo>
                  <a:cubicBezTo>
                    <a:pt x="206645" y="698500"/>
                    <a:pt x="196201" y="692493"/>
                    <a:pt x="190520" y="682729"/>
                  </a:cubicBezTo>
                  <a:lnTo>
                    <a:pt x="5672" y="365021"/>
                  </a:lnTo>
                  <a:cubicBezTo>
                    <a:pt x="0" y="355272"/>
                    <a:pt x="0" y="343228"/>
                    <a:pt x="5672" y="333479"/>
                  </a:cubicBezTo>
                  <a:lnTo>
                    <a:pt x="190520" y="15771"/>
                  </a:lnTo>
                  <a:cubicBezTo>
                    <a:pt x="196201" y="6007"/>
                    <a:pt x="206645" y="0"/>
                    <a:pt x="217942" y="0"/>
                  </a:cubicBezTo>
                  <a:lnTo>
                    <a:pt x="1288963" y="0"/>
                  </a:lnTo>
                  <a:cubicBezTo>
                    <a:pt x="1300259" y="0"/>
                    <a:pt x="1310703" y="6007"/>
                    <a:pt x="1316384" y="15771"/>
                  </a:cubicBezTo>
                  <a:lnTo>
                    <a:pt x="1501233" y="333479"/>
                  </a:lnTo>
                  <a:cubicBezTo>
                    <a:pt x="1506905" y="343228"/>
                    <a:pt x="1506905" y="355272"/>
                    <a:pt x="1501233" y="365021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3780" y="3073446"/>
            <a:ext cx="4735318" cy="2184815"/>
            <a:chOff x="0" y="0"/>
            <a:chExt cx="1513913" cy="698500"/>
          </a:xfrm>
        </p:grpSpPr>
        <p:sp>
          <p:nvSpPr>
            <p:cNvPr id="15" name="Freeform 15"/>
            <p:cNvSpPr/>
            <p:nvPr/>
          </p:nvSpPr>
          <p:spPr>
            <a:xfrm>
              <a:off x="3453" y="0"/>
              <a:ext cx="1507006" cy="698500"/>
            </a:xfrm>
            <a:custGeom>
              <a:avLst/>
              <a:gdLst/>
              <a:ahLst/>
              <a:cxnLst/>
              <a:rect l="l" t="t" r="r" b="b"/>
              <a:pathLst>
                <a:path w="1507006" h="698500">
                  <a:moveTo>
                    <a:pt x="1501416" y="364795"/>
                  </a:moveTo>
                  <a:lnTo>
                    <a:pt x="1316304" y="682955"/>
                  </a:lnTo>
                  <a:cubicBezTo>
                    <a:pt x="1310704" y="692579"/>
                    <a:pt x="1300410" y="698500"/>
                    <a:pt x="1289275" y="698500"/>
                  </a:cubicBezTo>
                  <a:lnTo>
                    <a:pt x="217731" y="698500"/>
                  </a:lnTo>
                  <a:cubicBezTo>
                    <a:pt x="206597" y="698500"/>
                    <a:pt x="196302" y="692579"/>
                    <a:pt x="190703" y="682955"/>
                  </a:cubicBezTo>
                  <a:lnTo>
                    <a:pt x="5591" y="364795"/>
                  </a:lnTo>
                  <a:cubicBezTo>
                    <a:pt x="0" y="355186"/>
                    <a:pt x="0" y="343314"/>
                    <a:pt x="5591" y="333705"/>
                  </a:cubicBezTo>
                  <a:lnTo>
                    <a:pt x="190703" y="15545"/>
                  </a:lnTo>
                  <a:cubicBezTo>
                    <a:pt x="196302" y="5921"/>
                    <a:pt x="206597" y="0"/>
                    <a:pt x="217731" y="0"/>
                  </a:cubicBezTo>
                  <a:lnTo>
                    <a:pt x="1289275" y="0"/>
                  </a:lnTo>
                  <a:cubicBezTo>
                    <a:pt x="1300410" y="0"/>
                    <a:pt x="1310704" y="5921"/>
                    <a:pt x="1316304" y="15545"/>
                  </a:cubicBezTo>
                  <a:lnTo>
                    <a:pt x="1501416" y="333705"/>
                  </a:lnTo>
                  <a:cubicBezTo>
                    <a:pt x="1507006" y="343314"/>
                    <a:pt x="1507006" y="355186"/>
                    <a:pt x="1501416" y="364795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57470" y="3229809"/>
            <a:ext cx="867521" cy="55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3032">
                <a:solidFill>
                  <a:srgbClr val="FFFFFF"/>
                </a:solidFill>
                <a:latin typeface="Poppins Semi-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7470" y="3712617"/>
            <a:ext cx="3364042" cy="46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2547">
                <a:solidFill>
                  <a:srgbClr val="FFFFFF"/>
                </a:solidFill>
                <a:latin typeface="Poppins Semi-Bold"/>
              </a:rPr>
              <a:t>WILD LIFE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7470" y="4175125"/>
            <a:ext cx="347126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Real-time tracking of animals.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04649" y="3333153"/>
            <a:ext cx="855079" cy="52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5"/>
              </a:lnSpc>
            </a:pPr>
            <a:r>
              <a:rPr lang="en-US" sz="2989">
                <a:solidFill>
                  <a:srgbClr val="000B5D"/>
                </a:solidFill>
                <a:latin typeface="Poppins Semi-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04649" y="3790260"/>
            <a:ext cx="3315795" cy="45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00B5D"/>
                </a:solidFill>
                <a:latin typeface="Poppins Semi-Bold"/>
              </a:rPr>
              <a:t>WILD LIFE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04649" y="4256343"/>
            <a:ext cx="306420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9"/>
              </a:lnSpc>
            </a:pPr>
            <a:r>
              <a:rPr lang="en-US" sz="1799">
                <a:solidFill>
                  <a:srgbClr val="000B5D"/>
                </a:solidFill>
                <a:latin typeface="Poppins"/>
              </a:rPr>
              <a:t>Supports conservation efforts and behavioral studies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11931" y="3328244"/>
            <a:ext cx="874920" cy="5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2"/>
              </a:lnSpc>
            </a:pPr>
            <a:r>
              <a:rPr lang="en-US" sz="3058">
                <a:solidFill>
                  <a:srgbClr val="000B5D"/>
                </a:solidFill>
                <a:latin typeface="Poppins Semi-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11931" y="3805483"/>
            <a:ext cx="3392734" cy="46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568">
                <a:solidFill>
                  <a:srgbClr val="000B5D"/>
                </a:solidFill>
                <a:latin typeface="Poppins Semi-Bold"/>
              </a:rPr>
              <a:t>SECURITY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11931" y="4281054"/>
            <a:ext cx="3135305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9"/>
              </a:lnSpc>
            </a:pPr>
            <a:r>
              <a:rPr lang="en-US" sz="1999">
                <a:solidFill>
                  <a:srgbClr val="000B5D"/>
                </a:solidFill>
                <a:latin typeface="Poppins"/>
              </a:rPr>
              <a:t>Enhances personal and asset security.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1543049"/>
            <a:ext cx="9788434" cy="74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5280">
                <a:solidFill>
                  <a:srgbClr val="000B5D"/>
                </a:solidFill>
                <a:latin typeface="Poppins Semi-Bold"/>
              </a:rPr>
              <a:t>SOME USES OF THIS PRODUCT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5358737" y="8672814"/>
            <a:ext cx="4185210" cy="2172476"/>
            <a:chOff x="0" y="0"/>
            <a:chExt cx="1345639" cy="698500"/>
          </a:xfrm>
        </p:grpSpPr>
        <p:sp>
          <p:nvSpPr>
            <p:cNvPr id="28" name="Freeform 28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935766" y="9331740"/>
            <a:ext cx="8141223" cy="1553840"/>
            <a:chOff x="0" y="0"/>
            <a:chExt cx="3659737" cy="698500"/>
          </a:xfrm>
        </p:grpSpPr>
        <p:sp>
          <p:nvSpPr>
            <p:cNvPr id="31" name="Freeform 31"/>
            <p:cNvSpPr/>
            <p:nvPr/>
          </p:nvSpPr>
          <p:spPr>
            <a:xfrm>
              <a:off x="2009" y="0"/>
              <a:ext cx="3655720" cy="698500"/>
            </a:xfrm>
            <a:custGeom>
              <a:avLst/>
              <a:gdLst/>
              <a:ahLst/>
              <a:cxnLst/>
              <a:rect l="l" t="t" r="r" b="b"/>
              <a:pathLst>
                <a:path w="3655720" h="698500">
                  <a:moveTo>
                    <a:pt x="3652468" y="358292"/>
                  </a:moveTo>
                  <a:lnTo>
                    <a:pt x="3459789" y="689458"/>
                  </a:lnTo>
                  <a:cubicBezTo>
                    <a:pt x="3456532" y="695056"/>
                    <a:pt x="3450544" y="698500"/>
                    <a:pt x="3444067" y="698500"/>
                  </a:cubicBezTo>
                  <a:lnTo>
                    <a:pt x="211651" y="698500"/>
                  </a:lnTo>
                  <a:cubicBezTo>
                    <a:pt x="205175" y="698500"/>
                    <a:pt x="199187" y="695056"/>
                    <a:pt x="195930" y="689458"/>
                  </a:cubicBezTo>
                  <a:lnTo>
                    <a:pt x="3252" y="358292"/>
                  </a:lnTo>
                  <a:cubicBezTo>
                    <a:pt x="0" y="352702"/>
                    <a:pt x="0" y="345798"/>
                    <a:pt x="3252" y="340208"/>
                  </a:cubicBezTo>
                  <a:lnTo>
                    <a:pt x="195930" y="9042"/>
                  </a:lnTo>
                  <a:cubicBezTo>
                    <a:pt x="199187" y="3444"/>
                    <a:pt x="205175" y="0"/>
                    <a:pt x="211651" y="0"/>
                  </a:cubicBezTo>
                  <a:lnTo>
                    <a:pt x="3444067" y="0"/>
                  </a:lnTo>
                  <a:cubicBezTo>
                    <a:pt x="3450544" y="0"/>
                    <a:pt x="3456532" y="3444"/>
                    <a:pt x="3459789" y="9042"/>
                  </a:cubicBezTo>
                  <a:lnTo>
                    <a:pt x="3652468" y="340208"/>
                  </a:lnTo>
                  <a:cubicBezTo>
                    <a:pt x="3655719" y="345798"/>
                    <a:pt x="3655719" y="352702"/>
                    <a:pt x="3652468" y="35829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14300" y="19050"/>
              <a:ext cx="343113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2092605" y="9258300"/>
            <a:ext cx="4185210" cy="2172476"/>
            <a:chOff x="0" y="0"/>
            <a:chExt cx="1345639" cy="698500"/>
          </a:xfrm>
        </p:grpSpPr>
        <p:sp>
          <p:nvSpPr>
            <p:cNvPr id="34" name="Freeform 34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37" name="Freeform 37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-1016746" y="9777990"/>
            <a:ext cx="5306302" cy="1494660"/>
            <a:chOff x="0" y="0"/>
            <a:chExt cx="2479796" cy="698500"/>
          </a:xfrm>
        </p:grpSpPr>
        <p:sp>
          <p:nvSpPr>
            <p:cNvPr id="40" name="Freeform 40"/>
            <p:cNvSpPr/>
            <p:nvPr/>
          </p:nvSpPr>
          <p:spPr>
            <a:xfrm>
              <a:off x="3082" y="0"/>
              <a:ext cx="2473632" cy="698500"/>
            </a:xfrm>
            <a:custGeom>
              <a:avLst/>
              <a:gdLst/>
              <a:ahLst/>
              <a:cxnLst/>
              <a:rect l="l" t="t" r="r" b="b"/>
              <a:pathLst>
                <a:path w="2473632" h="698500">
                  <a:moveTo>
                    <a:pt x="2468643" y="363122"/>
                  </a:moveTo>
                  <a:lnTo>
                    <a:pt x="2281585" y="684628"/>
                  </a:lnTo>
                  <a:cubicBezTo>
                    <a:pt x="2276588" y="693216"/>
                    <a:pt x="2267401" y="698500"/>
                    <a:pt x="2257465" y="698500"/>
                  </a:cubicBezTo>
                  <a:lnTo>
                    <a:pt x="216167" y="698500"/>
                  </a:lnTo>
                  <a:cubicBezTo>
                    <a:pt x="206231" y="698500"/>
                    <a:pt x="197044" y="693216"/>
                    <a:pt x="192047" y="684628"/>
                  </a:cubicBezTo>
                  <a:lnTo>
                    <a:pt x="4989" y="363122"/>
                  </a:lnTo>
                  <a:cubicBezTo>
                    <a:pt x="0" y="354547"/>
                    <a:pt x="0" y="343953"/>
                    <a:pt x="4989" y="335378"/>
                  </a:cubicBezTo>
                  <a:lnTo>
                    <a:pt x="192047" y="13872"/>
                  </a:lnTo>
                  <a:cubicBezTo>
                    <a:pt x="197044" y="5284"/>
                    <a:pt x="206231" y="0"/>
                    <a:pt x="216167" y="0"/>
                  </a:cubicBezTo>
                  <a:lnTo>
                    <a:pt x="2257465" y="0"/>
                  </a:lnTo>
                  <a:cubicBezTo>
                    <a:pt x="2267401" y="0"/>
                    <a:pt x="2276588" y="5284"/>
                    <a:pt x="2281585" y="13872"/>
                  </a:cubicBezTo>
                  <a:lnTo>
                    <a:pt x="2468643" y="335378"/>
                  </a:lnTo>
                  <a:cubicBezTo>
                    <a:pt x="2473632" y="343953"/>
                    <a:pt x="2473632" y="354547"/>
                    <a:pt x="2468643" y="36312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14300" y="19050"/>
              <a:ext cx="225119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43" name="Freeform 43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264362" y="5714492"/>
            <a:ext cx="4571266" cy="2109124"/>
            <a:chOff x="0" y="0"/>
            <a:chExt cx="1513913" cy="698500"/>
          </a:xfrm>
        </p:grpSpPr>
        <p:sp>
          <p:nvSpPr>
            <p:cNvPr id="49" name="Freeform 49"/>
            <p:cNvSpPr/>
            <p:nvPr/>
          </p:nvSpPr>
          <p:spPr>
            <a:xfrm>
              <a:off x="3577" y="0"/>
              <a:ext cx="1506758" cy="698500"/>
            </a:xfrm>
            <a:custGeom>
              <a:avLst/>
              <a:gdLst/>
              <a:ahLst/>
              <a:cxnLst/>
              <a:rect l="l" t="t" r="r" b="b"/>
              <a:pathLst>
                <a:path w="1506758" h="698500">
                  <a:moveTo>
                    <a:pt x="1500967" y="365353"/>
                  </a:moveTo>
                  <a:lnTo>
                    <a:pt x="1316504" y="682397"/>
                  </a:lnTo>
                  <a:cubicBezTo>
                    <a:pt x="1310704" y="692367"/>
                    <a:pt x="1300040" y="698500"/>
                    <a:pt x="1288506" y="698500"/>
                  </a:cubicBezTo>
                  <a:lnTo>
                    <a:pt x="218253" y="698500"/>
                  </a:lnTo>
                  <a:cubicBezTo>
                    <a:pt x="206719" y="698500"/>
                    <a:pt x="196055" y="692367"/>
                    <a:pt x="190254" y="682397"/>
                  </a:cubicBezTo>
                  <a:lnTo>
                    <a:pt x="5792" y="365353"/>
                  </a:lnTo>
                  <a:cubicBezTo>
                    <a:pt x="0" y="355399"/>
                    <a:pt x="0" y="343101"/>
                    <a:pt x="5792" y="333147"/>
                  </a:cubicBezTo>
                  <a:lnTo>
                    <a:pt x="190254" y="16103"/>
                  </a:lnTo>
                  <a:cubicBezTo>
                    <a:pt x="196055" y="6133"/>
                    <a:pt x="206719" y="0"/>
                    <a:pt x="218253" y="0"/>
                  </a:cubicBezTo>
                  <a:lnTo>
                    <a:pt x="1288506" y="0"/>
                  </a:lnTo>
                  <a:cubicBezTo>
                    <a:pt x="1300040" y="0"/>
                    <a:pt x="1310704" y="6133"/>
                    <a:pt x="1316504" y="16103"/>
                  </a:cubicBezTo>
                  <a:lnTo>
                    <a:pt x="1500967" y="333147"/>
                  </a:lnTo>
                  <a:cubicBezTo>
                    <a:pt x="1506758" y="343101"/>
                    <a:pt x="1506758" y="355399"/>
                    <a:pt x="1500967" y="36535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4123302" y="5936930"/>
            <a:ext cx="837466" cy="51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927">
                <a:solidFill>
                  <a:srgbClr val="000B5D"/>
                </a:solidFill>
                <a:latin typeface="Poppins Semi-Bold"/>
              </a:rPr>
              <a:t>8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123302" y="6384621"/>
            <a:ext cx="3565368" cy="44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459">
                <a:solidFill>
                  <a:srgbClr val="000B5D"/>
                </a:solidFill>
                <a:latin typeface="Poppins Semi-Bold"/>
              </a:rPr>
              <a:t>DISASTER RESCUE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123302" y="6832756"/>
            <a:ext cx="300108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39"/>
              </a:lnSpc>
            </a:pPr>
            <a:r>
              <a:rPr lang="en-US" sz="1699">
                <a:solidFill>
                  <a:srgbClr val="000B5D"/>
                </a:solidFill>
                <a:latin typeface="Poppins"/>
              </a:rPr>
              <a:t>Useful where conventional communication systems fail.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8967402" y="5667328"/>
            <a:ext cx="4775707" cy="2203450"/>
            <a:chOff x="0" y="0"/>
            <a:chExt cx="1513913" cy="698500"/>
          </a:xfrm>
        </p:grpSpPr>
        <p:sp>
          <p:nvSpPr>
            <p:cNvPr id="55" name="Freeform 55"/>
            <p:cNvSpPr/>
            <p:nvPr/>
          </p:nvSpPr>
          <p:spPr>
            <a:xfrm>
              <a:off x="3424" y="0"/>
              <a:ext cx="1507064" cy="698500"/>
            </a:xfrm>
            <a:custGeom>
              <a:avLst/>
              <a:gdLst/>
              <a:ahLst/>
              <a:cxnLst/>
              <a:rect l="l" t="t" r="r" b="b"/>
              <a:pathLst>
                <a:path w="1507064" h="698500">
                  <a:moveTo>
                    <a:pt x="1501521" y="364663"/>
                  </a:moveTo>
                  <a:lnTo>
                    <a:pt x="1316256" y="683087"/>
                  </a:lnTo>
                  <a:cubicBezTo>
                    <a:pt x="1310704" y="692629"/>
                    <a:pt x="1300497" y="698500"/>
                    <a:pt x="1289456" y="698500"/>
                  </a:cubicBezTo>
                  <a:lnTo>
                    <a:pt x="217608" y="698500"/>
                  </a:lnTo>
                  <a:cubicBezTo>
                    <a:pt x="206568" y="698500"/>
                    <a:pt x="196360" y="692629"/>
                    <a:pt x="190808" y="683087"/>
                  </a:cubicBezTo>
                  <a:lnTo>
                    <a:pt x="5544" y="364663"/>
                  </a:lnTo>
                  <a:cubicBezTo>
                    <a:pt x="0" y="355135"/>
                    <a:pt x="0" y="343365"/>
                    <a:pt x="5544" y="333837"/>
                  </a:cubicBezTo>
                  <a:lnTo>
                    <a:pt x="190808" y="15413"/>
                  </a:lnTo>
                  <a:cubicBezTo>
                    <a:pt x="196360" y="5871"/>
                    <a:pt x="206568" y="0"/>
                    <a:pt x="217608" y="0"/>
                  </a:cubicBezTo>
                  <a:lnTo>
                    <a:pt x="1289456" y="0"/>
                  </a:lnTo>
                  <a:cubicBezTo>
                    <a:pt x="1300497" y="0"/>
                    <a:pt x="1310704" y="5871"/>
                    <a:pt x="1316256" y="15413"/>
                  </a:cubicBezTo>
                  <a:lnTo>
                    <a:pt x="1501521" y="333837"/>
                  </a:lnTo>
                  <a:cubicBezTo>
                    <a:pt x="1507064" y="343365"/>
                    <a:pt x="1507064" y="355135"/>
                    <a:pt x="1501521" y="364663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4775695" y="5707091"/>
            <a:ext cx="4667405" cy="2153481"/>
            <a:chOff x="0" y="0"/>
            <a:chExt cx="1513913" cy="698500"/>
          </a:xfrm>
        </p:grpSpPr>
        <p:sp>
          <p:nvSpPr>
            <p:cNvPr id="58" name="Freeform 58"/>
            <p:cNvSpPr/>
            <p:nvPr/>
          </p:nvSpPr>
          <p:spPr>
            <a:xfrm>
              <a:off x="3504" y="0"/>
              <a:ext cx="1506905" cy="698500"/>
            </a:xfrm>
            <a:custGeom>
              <a:avLst/>
              <a:gdLst/>
              <a:ahLst/>
              <a:cxnLst/>
              <a:rect l="l" t="t" r="r" b="b"/>
              <a:pathLst>
                <a:path w="1506905" h="698500">
                  <a:moveTo>
                    <a:pt x="1501233" y="365021"/>
                  </a:moveTo>
                  <a:lnTo>
                    <a:pt x="1316384" y="682729"/>
                  </a:lnTo>
                  <a:cubicBezTo>
                    <a:pt x="1310703" y="692493"/>
                    <a:pt x="1300259" y="698500"/>
                    <a:pt x="1288963" y="698500"/>
                  </a:cubicBezTo>
                  <a:lnTo>
                    <a:pt x="217942" y="698500"/>
                  </a:lnTo>
                  <a:cubicBezTo>
                    <a:pt x="206645" y="698500"/>
                    <a:pt x="196201" y="692493"/>
                    <a:pt x="190520" y="682729"/>
                  </a:cubicBezTo>
                  <a:lnTo>
                    <a:pt x="5672" y="365021"/>
                  </a:lnTo>
                  <a:cubicBezTo>
                    <a:pt x="0" y="355272"/>
                    <a:pt x="0" y="343228"/>
                    <a:pt x="5672" y="333479"/>
                  </a:cubicBezTo>
                  <a:lnTo>
                    <a:pt x="190520" y="15771"/>
                  </a:lnTo>
                  <a:cubicBezTo>
                    <a:pt x="196201" y="6007"/>
                    <a:pt x="206645" y="0"/>
                    <a:pt x="217942" y="0"/>
                  </a:cubicBezTo>
                  <a:lnTo>
                    <a:pt x="1288963" y="0"/>
                  </a:lnTo>
                  <a:cubicBezTo>
                    <a:pt x="1300259" y="0"/>
                    <a:pt x="1310703" y="6007"/>
                    <a:pt x="1316384" y="15771"/>
                  </a:cubicBezTo>
                  <a:lnTo>
                    <a:pt x="1501233" y="333479"/>
                  </a:lnTo>
                  <a:cubicBezTo>
                    <a:pt x="1506905" y="343228"/>
                    <a:pt x="1506905" y="355272"/>
                    <a:pt x="1501233" y="365021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B5D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500738" y="5638800"/>
            <a:ext cx="4735318" cy="2184815"/>
            <a:chOff x="0" y="0"/>
            <a:chExt cx="1513913" cy="698500"/>
          </a:xfrm>
        </p:grpSpPr>
        <p:sp>
          <p:nvSpPr>
            <p:cNvPr id="61" name="Freeform 61"/>
            <p:cNvSpPr/>
            <p:nvPr/>
          </p:nvSpPr>
          <p:spPr>
            <a:xfrm>
              <a:off x="3453" y="0"/>
              <a:ext cx="1507006" cy="698500"/>
            </a:xfrm>
            <a:custGeom>
              <a:avLst/>
              <a:gdLst/>
              <a:ahLst/>
              <a:cxnLst/>
              <a:rect l="l" t="t" r="r" b="b"/>
              <a:pathLst>
                <a:path w="1507006" h="698500">
                  <a:moveTo>
                    <a:pt x="1501416" y="364795"/>
                  </a:moveTo>
                  <a:lnTo>
                    <a:pt x="1316304" y="682955"/>
                  </a:lnTo>
                  <a:cubicBezTo>
                    <a:pt x="1310704" y="692579"/>
                    <a:pt x="1300410" y="698500"/>
                    <a:pt x="1289275" y="698500"/>
                  </a:cubicBezTo>
                  <a:lnTo>
                    <a:pt x="217731" y="698500"/>
                  </a:lnTo>
                  <a:cubicBezTo>
                    <a:pt x="206597" y="698500"/>
                    <a:pt x="196302" y="692579"/>
                    <a:pt x="190703" y="682955"/>
                  </a:cubicBezTo>
                  <a:lnTo>
                    <a:pt x="5591" y="364795"/>
                  </a:lnTo>
                  <a:cubicBezTo>
                    <a:pt x="0" y="355186"/>
                    <a:pt x="0" y="343314"/>
                    <a:pt x="5591" y="333705"/>
                  </a:cubicBezTo>
                  <a:lnTo>
                    <a:pt x="190703" y="15545"/>
                  </a:lnTo>
                  <a:cubicBezTo>
                    <a:pt x="196302" y="5921"/>
                    <a:pt x="206597" y="0"/>
                    <a:pt x="217731" y="0"/>
                  </a:cubicBezTo>
                  <a:lnTo>
                    <a:pt x="1289275" y="0"/>
                  </a:lnTo>
                  <a:cubicBezTo>
                    <a:pt x="1300410" y="0"/>
                    <a:pt x="1310704" y="5921"/>
                    <a:pt x="1316304" y="15545"/>
                  </a:cubicBezTo>
                  <a:lnTo>
                    <a:pt x="1501416" y="333705"/>
                  </a:lnTo>
                  <a:cubicBezTo>
                    <a:pt x="1507006" y="343314"/>
                    <a:pt x="1507006" y="355186"/>
                    <a:pt x="1501416" y="364795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304427" y="5795163"/>
            <a:ext cx="867521" cy="55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3032">
                <a:solidFill>
                  <a:srgbClr val="FFFFFF"/>
                </a:solidFill>
                <a:latin typeface="Poppins Semi-Bold"/>
              </a:rPr>
              <a:t>5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57470" y="6297765"/>
            <a:ext cx="3651855" cy="46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2547">
                <a:solidFill>
                  <a:srgbClr val="FFFFFF"/>
                </a:solidFill>
                <a:latin typeface="Poppins Semi-Bold"/>
              </a:rPr>
              <a:t>SECURITY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04427" y="6750004"/>
            <a:ext cx="310879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Reduces risk of loss or theft.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651607" y="5898507"/>
            <a:ext cx="855079" cy="52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5"/>
              </a:lnSpc>
            </a:pPr>
            <a:r>
              <a:rPr lang="en-US" sz="2989">
                <a:solidFill>
                  <a:srgbClr val="000B5D"/>
                </a:solidFill>
                <a:latin typeface="Poppins Semi-Bold"/>
              </a:rPr>
              <a:t>6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406689" y="6356483"/>
            <a:ext cx="3644536" cy="45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00B5D"/>
                </a:solidFill>
                <a:latin typeface="Poppins Semi-Bold"/>
              </a:rPr>
              <a:t>TRANSPORT LOGISTICS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5651607" y="6821696"/>
            <a:ext cx="306420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000B5D"/>
                </a:solidFill>
                <a:latin typeface="Poppins"/>
              </a:rPr>
              <a:t>Provides real-time tracking of vehicles and cargo.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658889" y="5893598"/>
            <a:ext cx="874920" cy="5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2"/>
              </a:lnSpc>
            </a:pPr>
            <a:r>
              <a:rPr lang="en-US" sz="3058">
                <a:solidFill>
                  <a:srgbClr val="000B5D"/>
                </a:solidFill>
                <a:latin typeface="Poppins Semi-Bold"/>
              </a:rPr>
              <a:t>7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658889" y="6370836"/>
            <a:ext cx="3392734" cy="46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568">
                <a:solidFill>
                  <a:srgbClr val="000B5D"/>
                </a:solidFill>
                <a:latin typeface="Poppins Semi-Bold"/>
              </a:rPr>
              <a:t>DISASTER RESCUE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658889" y="6846408"/>
            <a:ext cx="313530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9"/>
              </a:lnSpc>
            </a:pPr>
            <a:r>
              <a:rPr lang="en-US" sz="1799">
                <a:solidFill>
                  <a:srgbClr val="000B5D"/>
                </a:solidFill>
                <a:latin typeface="Poppins"/>
              </a:rPr>
              <a:t>Facilitates location and rescue in disaster-stricken areas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8737" y="8672814"/>
            <a:ext cx="4185210" cy="2172476"/>
            <a:chOff x="0" y="0"/>
            <a:chExt cx="1345639" cy="698500"/>
          </a:xfrm>
        </p:grpSpPr>
        <p:sp>
          <p:nvSpPr>
            <p:cNvPr id="3" name="Freeform 3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35766" y="9331740"/>
            <a:ext cx="8141223" cy="1553840"/>
            <a:chOff x="0" y="0"/>
            <a:chExt cx="3659737" cy="698500"/>
          </a:xfrm>
        </p:grpSpPr>
        <p:sp>
          <p:nvSpPr>
            <p:cNvPr id="6" name="Freeform 6"/>
            <p:cNvSpPr/>
            <p:nvPr/>
          </p:nvSpPr>
          <p:spPr>
            <a:xfrm>
              <a:off x="2009" y="0"/>
              <a:ext cx="3655720" cy="698500"/>
            </a:xfrm>
            <a:custGeom>
              <a:avLst/>
              <a:gdLst/>
              <a:ahLst/>
              <a:cxnLst/>
              <a:rect l="l" t="t" r="r" b="b"/>
              <a:pathLst>
                <a:path w="3655720" h="698500">
                  <a:moveTo>
                    <a:pt x="3652468" y="358292"/>
                  </a:moveTo>
                  <a:lnTo>
                    <a:pt x="3459789" y="689458"/>
                  </a:lnTo>
                  <a:cubicBezTo>
                    <a:pt x="3456532" y="695056"/>
                    <a:pt x="3450544" y="698500"/>
                    <a:pt x="3444067" y="698500"/>
                  </a:cubicBezTo>
                  <a:lnTo>
                    <a:pt x="211651" y="698500"/>
                  </a:lnTo>
                  <a:cubicBezTo>
                    <a:pt x="205175" y="698500"/>
                    <a:pt x="199187" y="695056"/>
                    <a:pt x="195930" y="689458"/>
                  </a:cubicBezTo>
                  <a:lnTo>
                    <a:pt x="3252" y="358292"/>
                  </a:lnTo>
                  <a:cubicBezTo>
                    <a:pt x="0" y="352702"/>
                    <a:pt x="0" y="345798"/>
                    <a:pt x="3252" y="340208"/>
                  </a:cubicBezTo>
                  <a:lnTo>
                    <a:pt x="195930" y="9042"/>
                  </a:lnTo>
                  <a:cubicBezTo>
                    <a:pt x="199187" y="3444"/>
                    <a:pt x="205175" y="0"/>
                    <a:pt x="211651" y="0"/>
                  </a:cubicBezTo>
                  <a:lnTo>
                    <a:pt x="3444067" y="0"/>
                  </a:lnTo>
                  <a:cubicBezTo>
                    <a:pt x="3450544" y="0"/>
                    <a:pt x="3456532" y="3444"/>
                    <a:pt x="3459789" y="9042"/>
                  </a:cubicBezTo>
                  <a:lnTo>
                    <a:pt x="3652468" y="340208"/>
                  </a:lnTo>
                  <a:cubicBezTo>
                    <a:pt x="3655719" y="345798"/>
                    <a:pt x="3655719" y="352702"/>
                    <a:pt x="3652468" y="35829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343113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9" name="Freeform 9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12" name="Freeform 12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477223" y="1028700"/>
            <a:ext cx="13960925" cy="9597429"/>
          </a:xfrm>
          <a:custGeom>
            <a:avLst/>
            <a:gdLst/>
            <a:ahLst/>
            <a:cxnLst/>
            <a:rect l="l" t="t" r="r" b="b"/>
            <a:pathLst>
              <a:path w="13960925" h="9597429">
                <a:moveTo>
                  <a:pt x="0" y="0"/>
                </a:moveTo>
                <a:lnTo>
                  <a:pt x="13960924" y="0"/>
                </a:lnTo>
                <a:lnTo>
                  <a:pt x="13960924" y="9597429"/>
                </a:lnTo>
                <a:lnTo>
                  <a:pt x="0" y="9597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 rot="5400000">
            <a:off x="8909281" y="5617593"/>
            <a:ext cx="9788434" cy="74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5280">
                <a:solidFill>
                  <a:srgbClr val="000B5D"/>
                </a:solidFill>
                <a:latin typeface="Poppins Semi-Bold"/>
              </a:rPr>
              <a:t>ONE USE EXAMPLE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58737" y="8672814"/>
            <a:ext cx="4185210" cy="2172476"/>
            <a:chOff x="0" y="0"/>
            <a:chExt cx="1345639" cy="698500"/>
          </a:xfrm>
        </p:grpSpPr>
        <p:sp>
          <p:nvSpPr>
            <p:cNvPr id="4" name="Freeform 4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35766" y="9331740"/>
            <a:ext cx="8141223" cy="1553840"/>
            <a:chOff x="0" y="0"/>
            <a:chExt cx="3659737" cy="698500"/>
          </a:xfrm>
        </p:grpSpPr>
        <p:sp>
          <p:nvSpPr>
            <p:cNvPr id="7" name="Freeform 7"/>
            <p:cNvSpPr/>
            <p:nvPr/>
          </p:nvSpPr>
          <p:spPr>
            <a:xfrm>
              <a:off x="2009" y="0"/>
              <a:ext cx="3655720" cy="698500"/>
            </a:xfrm>
            <a:custGeom>
              <a:avLst/>
              <a:gdLst/>
              <a:ahLst/>
              <a:cxnLst/>
              <a:rect l="l" t="t" r="r" b="b"/>
              <a:pathLst>
                <a:path w="3655720" h="698500">
                  <a:moveTo>
                    <a:pt x="3652468" y="358292"/>
                  </a:moveTo>
                  <a:lnTo>
                    <a:pt x="3459789" y="689458"/>
                  </a:lnTo>
                  <a:cubicBezTo>
                    <a:pt x="3456532" y="695056"/>
                    <a:pt x="3450544" y="698500"/>
                    <a:pt x="3444067" y="698500"/>
                  </a:cubicBezTo>
                  <a:lnTo>
                    <a:pt x="211651" y="698500"/>
                  </a:lnTo>
                  <a:cubicBezTo>
                    <a:pt x="205175" y="698500"/>
                    <a:pt x="199187" y="695056"/>
                    <a:pt x="195930" y="689458"/>
                  </a:cubicBezTo>
                  <a:lnTo>
                    <a:pt x="3252" y="358292"/>
                  </a:lnTo>
                  <a:cubicBezTo>
                    <a:pt x="0" y="352702"/>
                    <a:pt x="0" y="345798"/>
                    <a:pt x="3252" y="340208"/>
                  </a:cubicBezTo>
                  <a:lnTo>
                    <a:pt x="195930" y="9042"/>
                  </a:lnTo>
                  <a:cubicBezTo>
                    <a:pt x="199187" y="3444"/>
                    <a:pt x="205175" y="0"/>
                    <a:pt x="211651" y="0"/>
                  </a:cubicBezTo>
                  <a:lnTo>
                    <a:pt x="3444067" y="0"/>
                  </a:lnTo>
                  <a:cubicBezTo>
                    <a:pt x="3450544" y="0"/>
                    <a:pt x="3456532" y="3444"/>
                    <a:pt x="3459789" y="9042"/>
                  </a:cubicBezTo>
                  <a:lnTo>
                    <a:pt x="3652468" y="340208"/>
                  </a:lnTo>
                  <a:cubicBezTo>
                    <a:pt x="3655719" y="345798"/>
                    <a:pt x="3655719" y="352702"/>
                    <a:pt x="3652468" y="35829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19050"/>
              <a:ext cx="343113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10" name="Freeform 10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13" name="Freeform 13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77223" y="4713670"/>
            <a:ext cx="10475678" cy="4235281"/>
            <a:chOff x="0" y="0"/>
            <a:chExt cx="13967571" cy="564704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23850"/>
              <a:ext cx="11743640" cy="3649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819"/>
                </a:lnSpc>
              </a:pPr>
              <a:r>
                <a:rPr lang="en-US" sz="16299" spc="-1532">
                  <a:solidFill>
                    <a:srgbClr val="005AE0"/>
                  </a:solidFill>
                  <a:latin typeface="Cooper BT Bold Italics"/>
                </a:rPr>
                <a:t>Market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99863" y="2008928"/>
              <a:ext cx="12567708" cy="3638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819"/>
                </a:lnSpc>
              </a:pPr>
              <a:r>
                <a:rPr lang="en-US" sz="16299" spc="-570">
                  <a:solidFill>
                    <a:srgbClr val="005AE0"/>
                  </a:solidFill>
                  <a:latin typeface="Cooper BT Bold Italics"/>
                </a:rPr>
                <a:t>Analysis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223" y="382921"/>
            <a:ext cx="6751734" cy="868571"/>
            <a:chOff x="0" y="0"/>
            <a:chExt cx="9002312" cy="1158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094" cy="1158094"/>
            </a:xfrm>
            <a:custGeom>
              <a:avLst/>
              <a:gdLst/>
              <a:ahLst/>
              <a:cxnLst/>
              <a:rect l="l" t="t" r="r" b="b"/>
              <a:pathLst>
                <a:path w="1158094" h="1158094">
                  <a:moveTo>
                    <a:pt x="0" y="0"/>
                  </a:moveTo>
                  <a:lnTo>
                    <a:pt x="1158094" y="0"/>
                  </a:lnTo>
                  <a:lnTo>
                    <a:pt x="1158094" y="1158094"/>
                  </a:lnTo>
                  <a:lnTo>
                    <a:pt x="0" y="115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418142" y="207970"/>
              <a:ext cx="7584169" cy="780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4100">
                  <a:solidFill>
                    <a:srgbClr val="000B5D"/>
                  </a:solidFill>
                  <a:latin typeface="Poppins Bold"/>
                </a:rPr>
                <a:t>LORA GPS TRACKER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6" name="Freeform 6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9" name="Freeform 9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1666211"/>
            <a:ext cx="18729031" cy="9179080"/>
          </a:xfrm>
          <a:custGeom>
            <a:avLst/>
            <a:gdLst/>
            <a:ahLst/>
            <a:cxnLst/>
            <a:rect l="l" t="t" r="r" b="b"/>
            <a:pathLst>
              <a:path w="18729031" h="9179080">
                <a:moveTo>
                  <a:pt x="0" y="0"/>
                </a:moveTo>
                <a:lnTo>
                  <a:pt x="18729031" y="0"/>
                </a:lnTo>
                <a:lnTo>
                  <a:pt x="18729031" y="9179079"/>
                </a:lnTo>
                <a:lnTo>
                  <a:pt x="0" y="9179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358737" y="8672814"/>
            <a:ext cx="4185210" cy="2172476"/>
            <a:chOff x="0" y="0"/>
            <a:chExt cx="1345639" cy="698500"/>
          </a:xfrm>
        </p:grpSpPr>
        <p:sp>
          <p:nvSpPr>
            <p:cNvPr id="13" name="Freeform 13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35766" y="9331740"/>
            <a:ext cx="8141223" cy="1553840"/>
            <a:chOff x="0" y="0"/>
            <a:chExt cx="3659737" cy="698500"/>
          </a:xfrm>
        </p:grpSpPr>
        <p:sp>
          <p:nvSpPr>
            <p:cNvPr id="16" name="Freeform 16"/>
            <p:cNvSpPr/>
            <p:nvPr/>
          </p:nvSpPr>
          <p:spPr>
            <a:xfrm>
              <a:off x="2009" y="0"/>
              <a:ext cx="3655720" cy="698500"/>
            </a:xfrm>
            <a:custGeom>
              <a:avLst/>
              <a:gdLst/>
              <a:ahLst/>
              <a:cxnLst/>
              <a:rect l="l" t="t" r="r" b="b"/>
              <a:pathLst>
                <a:path w="3655720" h="698500">
                  <a:moveTo>
                    <a:pt x="3652468" y="358292"/>
                  </a:moveTo>
                  <a:lnTo>
                    <a:pt x="3459789" y="689458"/>
                  </a:lnTo>
                  <a:cubicBezTo>
                    <a:pt x="3456532" y="695056"/>
                    <a:pt x="3450544" y="698500"/>
                    <a:pt x="3444067" y="698500"/>
                  </a:cubicBezTo>
                  <a:lnTo>
                    <a:pt x="211651" y="698500"/>
                  </a:lnTo>
                  <a:cubicBezTo>
                    <a:pt x="205175" y="698500"/>
                    <a:pt x="199187" y="695056"/>
                    <a:pt x="195930" y="689458"/>
                  </a:cubicBezTo>
                  <a:lnTo>
                    <a:pt x="3252" y="358292"/>
                  </a:lnTo>
                  <a:cubicBezTo>
                    <a:pt x="0" y="352702"/>
                    <a:pt x="0" y="345798"/>
                    <a:pt x="3252" y="340208"/>
                  </a:cubicBezTo>
                  <a:lnTo>
                    <a:pt x="195930" y="9042"/>
                  </a:lnTo>
                  <a:cubicBezTo>
                    <a:pt x="199187" y="3444"/>
                    <a:pt x="205175" y="0"/>
                    <a:pt x="211651" y="0"/>
                  </a:cubicBezTo>
                  <a:lnTo>
                    <a:pt x="3444067" y="0"/>
                  </a:lnTo>
                  <a:cubicBezTo>
                    <a:pt x="3450544" y="0"/>
                    <a:pt x="3456532" y="3444"/>
                    <a:pt x="3459789" y="9042"/>
                  </a:cubicBezTo>
                  <a:lnTo>
                    <a:pt x="3652468" y="340208"/>
                  </a:lnTo>
                  <a:cubicBezTo>
                    <a:pt x="3655719" y="345798"/>
                    <a:pt x="3655719" y="352702"/>
                    <a:pt x="3652468" y="35829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19050"/>
              <a:ext cx="343113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78586" y="3132859"/>
            <a:ext cx="1735282" cy="4523509"/>
            <a:chOff x="0" y="0"/>
            <a:chExt cx="457029" cy="11913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7029" cy="1191377"/>
            </a:xfrm>
            <a:custGeom>
              <a:avLst/>
              <a:gdLst/>
              <a:ahLst/>
              <a:cxnLst/>
              <a:rect l="l" t="t" r="r" b="b"/>
              <a:pathLst>
                <a:path w="457029" h="1191377">
                  <a:moveTo>
                    <a:pt x="0" y="0"/>
                  </a:moveTo>
                  <a:lnTo>
                    <a:pt x="457029" y="0"/>
                  </a:lnTo>
                  <a:lnTo>
                    <a:pt x="457029" y="1191377"/>
                  </a:lnTo>
                  <a:lnTo>
                    <a:pt x="0" y="11913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E80F0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457029" cy="1172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15451" y="1609061"/>
            <a:ext cx="8463136" cy="51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B5D"/>
                </a:solidFill>
                <a:latin typeface="Canva Sans Bold"/>
              </a:rPr>
              <a:t>Ref: http://dx.doi.org/10.1071/WR10211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349</Words>
  <Application>Microsoft Office PowerPoint</Application>
  <PresentationFormat>Custom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Poppins</vt:lpstr>
      <vt:lpstr>Poppins Semi-Bold</vt:lpstr>
      <vt:lpstr>Poppins Bold</vt:lpstr>
      <vt:lpstr>Arial</vt:lpstr>
      <vt:lpstr>Calibri</vt:lpstr>
      <vt:lpstr>Cooper BT Bold Italics</vt:lpstr>
      <vt:lpstr>Poppins Medium</vt:lpstr>
      <vt:lpstr>Canva Sans Bold</vt:lpstr>
      <vt:lpstr>Bloc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Company Profile Presentation</dc:title>
  <cp:lastModifiedBy>Prajjwal Live</cp:lastModifiedBy>
  <cp:revision>4</cp:revision>
  <dcterms:created xsi:type="dcterms:W3CDTF">2006-08-16T00:00:00Z</dcterms:created>
  <dcterms:modified xsi:type="dcterms:W3CDTF">2024-06-15T19:40:02Z</dcterms:modified>
  <dc:identifier>DAGIMHcFb74</dc:identifier>
</cp:coreProperties>
</file>